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2" r:id="rId3"/>
    <p:sldId id="263" r:id="rId4"/>
    <p:sldId id="264" r:id="rId5"/>
    <p:sldId id="265" r:id="rId6"/>
    <p:sldId id="266" r:id="rId7"/>
    <p:sldId id="267" r:id="rId8"/>
    <p:sldId id="268" r:id="rId9"/>
    <p:sldId id="269" r:id="rId10"/>
  </p:sldIdLst>
  <p:sldSz cx="9144000" cy="6858000" type="screen4x3"/>
  <p:notesSz cx="6858000" cy="9144000"/>
  <p:defaultTextStyle>
    <a:defPPr>
      <a:defRPr lang="sr-Latn-R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1C4C47-E7A6-454D-B691-B75A78263A2D}" type="datetimeFigureOut">
              <a:rPr lang="hr-HR" smtClean="0"/>
              <a:t>24.11.2020.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7A35BD-4AFE-40C7-BC1C-7F5058655F89}" type="slidenum">
              <a:rPr lang="hr-HR" smtClean="0"/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1C4C47-E7A6-454D-B691-B75A78263A2D}" type="datetimeFigureOut">
              <a:rPr lang="hr-HR" smtClean="0"/>
              <a:t>24.11.2020.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7A35BD-4AFE-40C7-BC1C-7F5058655F89}" type="slidenum">
              <a:rPr lang="hr-HR" smtClean="0"/>
              <a:t>‹#›</a:t>
            </a:fld>
            <a:endParaRPr lang="hr-HR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1C4C47-E7A6-454D-B691-B75A78263A2D}" type="datetimeFigureOut">
              <a:rPr lang="hr-HR" smtClean="0"/>
              <a:t>24.11.2020.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7A35BD-4AFE-40C7-BC1C-7F5058655F89}" type="slidenum">
              <a:rPr lang="hr-HR" smtClean="0"/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1C4C47-E7A6-454D-B691-B75A78263A2D}" type="datetimeFigureOut">
              <a:rPr lang="hr-HR" smtClean="0"/>
              <a:t>24.11.2020.</a:t>
            </a:fld>
            <a:endParaRPr lang="hr-H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7A35BD-4AFE-40C7-BC1C-7F5058655F89}" type="slidenum">
              <a:rPr lang="hr-HR" smtClean="0"/>
              <a:t>‹#›</a:t>
            </a:fld>
            <a:endParaRPr lang="hr-HR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1C4C47-E7A6-454D-B691-B75A78263A2D}" type="datetimeFigureOut">
              <a:rPr lang="hr-HR" smtClean="0"/>
              <a:t>24.11.2020.</a:t>
            </a:fld>
            <a:endParaRPr lang="hr-H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7A35BD-4AFE-40C7-BC1C-7F5058655F89}" type="slidenum">
              <a:rPr lang="hr-HR" smtClean="0"/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1C4C47-E7A6-454D-B691-B75A78263A2D}" type="datetimeFigureOut">
              <a:rPr lang="hr-HR" smtClean="0"/>
              <a:t>24.11.2020.</a:t>
            </a:fld>
            <a:endParaRPr lang="hr-H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7A35BD-4AFE-40C7-BC1C-7F5058655F89}" type="slidenum">
              <a:rPr lang="hr-HR" smtClean="0"/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1C4C47-E7A6-454D-B691-B75A78263A2D}" type="datetimeFigureOut">
              <a:rPr lang="hr-HR" smtClean="0"/>
              <a:t>24.11.2020.</a:t>
            </a:fld>
            <a:endParaRPr lang="hr-H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7A35BD-4AFE-40C7-BC1C-7F5058655F89}" type="slidenum">
              <a:rPr lang="hr-HR" smtClean="0"/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1C4C47-E7A6-454D-B691-B75A78263A2D}" type="datetimeFigureOut">
              <a:rPr lang="hr-HR" smtClean="0"/>
              <a:t>24.11.2020.</a:t>
            </a:fld>
            <a:endParaRPr lang="hr-H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7A35BD-4AFE-40C7-BC1C-7F5058655F89}" type="slidenum">
              <a:rPr lang="hr-HR" smtClean="0"/>
              <a:t>‹#›</a:t>
            </a:fld>
            <a:endParaRPr lang="hr-H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1C4C47-E7A6-454D-B691-B75A78263A2D}" type="datetimeFigureOut">
              <a:rPr lang="hr-HR" smtClean="0"/>
              <a:t>24.11.2020.</a:t>
            </a:fld>
            <a:endParaRPr lang="hr-H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7A35BD-4AFE-40C7-BC1C-7F5058655F89}" type="slidenum">
              <a:rPr lang="hr-HR" smtClean="0"/>
              <a:t>‹#›</a:t>
            </a:fld>
            <a:endParaRPr lang="hr-H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1C4C47-E7A6-454D-B691-B75A78263A2D}" type="datetimeFigureOut">
              <a:rPr lang="hr-HR" smtClean="0"/>
              <a:t>24.11.2020.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7A35BD-4AFE-40C7-BC1C-7F5058655F89}" type="slidenum">
              <a:rPr lang="hr-HR" smtClean="0"/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1C4C47-E7A6-454D-B691-B75A78263A2D}" type="datetimeFigureOut">
              <a:rPr lang="hr-HR" smtClean="0"/>
              <a:t>24.11.2020.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7A35BD-4AFE-40C7-BC1C-7F5058655F89}" type="slidenum">
              <a:rPr lang="hr-HR" smtClean="0"/>
              <a:t>‹#›</a:t>
            </a:fld>
            <a:endParaRPr lang="hr-HR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9C1C4C47-E7A6-454D-B691-B75A78263A2D}" type="datetimeFigureOut">
              <a:rPr lang="hr-HR" smtClean="0"/>
              <a:t>24.11.2020.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217A35BD-4AFE-40C7-BC1C-7F5058655F89}" type="slidenum">
              <a:rPr lang="hr-HR" smtClean="0"/>
              <a:t>‹#›</a:t>
            </a:fld>
            <a:endParaRPr lang="hr-H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hr-HR" dirty="0" smtClean="0"/>
              <a:t>ORTODONCIJA</a:t>
            </a:r>
            <a:endParaRPr lang="hr-H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hr-HR" dirty="0" smtClean="0"/>
              <a:t>Ivana Žugec, dr.med.dent.</a:t>
            </a:r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27015628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r-HR" dirty="0"/>
              <a:t>koristi se za dijagnosticiranje </a:t>
            </a:r>
            <a:r>
              <a:rPr lang="hr-HR" dirty="0" smtClean="0"/>
              <a:t>skeletnih, dentoalveolarnih </a:t>
            </a:r>
            <a:r>
              <a:rPr lang="hr-HR" dirty="0"/>
              <a:t>i mekotkivnih obilježja malokluzija i disgnatija, praćenje rasta i </a:t>
            </a:r>
            <a:r>
              <a:rPr lang="hr-HR" dirty="0" smtClean="0"/>
              <a:t>razvoja kraniofacijalnog </a:t>
            </a:r>
            <a:r>
              <a:rPr lang="hr-HR" dirty="0"/>
              <a:t>sustava te tijeka i ishoda ortodontske terapije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r-HR" dirty="0" smtClean="0"/>
              <a:t>RENGENSKA KEFALOMETRIJSKA ANALIZA</a:t>
            </a:r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6909650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vi-VN" dirty="0"/>
              <a:t>Međunarodno je dogovoreno da se snima desni profil </a:t>
            </a:r>
            <a:r>
              <a:rPr lang="vi-VN" dirty="0" smtClean="0"/>
              <a:t>lica</a:t>
            </a:r>
            <a:endParaRPr lang="hr-HR" dirty="0" smtClean="0"/>
          </a:p>
          <a:p>
            <a:r>
              <a:rPr lang="hr-HR" dirty="0"/>
              <a:t> U Hrvatskoj se najčešće rabi analiza Zagreb 82 </a:t>
            </a:r>
            <a:endParaRPr lang="hr-HR" dirty="0" smtClean="0"/>
          </a:p>
          <a:p>
            <a:endParaRPr lang="hr-HR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6567021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hr-HR" dirty="0"/>
              <a:t>Kod ručnih se analiza na prozirni papir precrtava:</a:t>
            </a:r>
          </a:p>
          <a:p>
            <a:r>
              <a:rPr lang="hr-HR" dirty="0"/>
              <a:t>1. meko tkivo profila lica</a:t>
            </a:r>
          </a:p>
          <a:p>
            <a:r>
              <a:rPr lang="hr-HR" dirty="0"/>
              <a:t>2. sella turcica</a:t>
            </a:r>
          </a:p>
          <a:p>
            <a:r>
              <a:rPr lang="hr-HR" dirty="0"/>
              <a:t>3. frontalna i nazalna kost</a:t>
            </a:r>
          </a:p>
          <a:p>
            <a:r>
              <a:rPr lang="hr-HR" dirty="0"/>
              <a:t>4. orbita</a:t>
            </a:r>
          </a:p>
          <a:p>
            <a:r>
              <a:rPr lang="hr-HR" dirty="0"/>
              <a:t>5. kontura vanjske površine okcipitalne kosti s prednjim rubom foramena magnuma</a:t>
            </a:r>
          </a:p>
          <a:p>
            <a:r>
              <a:rPr lang="hr-HR" dirty="0"/>
              <a:t>6. maksila s konturama prominentnijeg središnjeg sjekutića i prvog molara</a:t>
            </a:r>
          </a:p>
          <a:p>
            <a:r>
              <a:rPr lang="hr-HR" dirty="0"/>
              <a:t>7. mandibula s konturama prominentnijeg središnjeg sjekutića i prvog molara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8003585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r-HR" dirty="0" smtClean="0"/>
              <a:t>N (Nasion)- </a:t>
            </a:r>
            <a:r>
              <a:rPr lang="hr-HR" dirty="0"/>
              <a:t>Najanteriornija točka nazofrontalne </a:t>
            </a:r>
            <a:r>
              <a:rPr lang="hr-HR" dirty="0" smtClean="0"/>
              <a:t>suture</a:t>
            </a:r>
          </a:p>
          <a:p>
            <a:r>
              <a:rPr lang="hr-HR" dirty="0"/>
              <a:t>Or </a:t>
            </a:r>
            <a:r>
              <a:rPr lang="hr-HR" dirty="0" smtClean="0"/>
              <a:t>(Orbitale)- </a:t>
            </a:r>
            <a:r>
              <a:rPr lang="hr-HR" dirty="0"/>
              <a:t>Najniža točka donjeg koštanog ruba </a:t>
            </a:r>
            <a:r>
              <a:rPr lang="hr-HR" dirty="0" smtClean="0"/>
              <a:t>orbite</a:t>
            </a:r>
          </a:p>
          <a:p>
            <a:r>
              <a:rPr lang="hr-HR" dirty="0" smtClean="0"/>
              <a:t>M (Menton) - Najniža </a:t>
            </a:r>
            <a:r>
              <a:rPr lang="hr-HR" dirty="0"/>
              <a:t>točka simfize brade gdje se simfiza spaja </a:t>
            </a:r>
            <a:r>
              <a:rPr lang="hr-HR" dirty="0" smtClean="0"/>
              <a:t>s korpusom </a:t>
            </a:r>
            <a:r>
              <a:rPr lang="hr-HR" dirty="0"/>
              <a:t>mandibule</a:t>
            </a:r>
          </a:p>
          <a:p>
            <a:endParaRPr lang="hr-HR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3810746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r-HR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196752"/>
            <a:ext cx="7413929" cy="48574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109322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r-HR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4" y="260648"/>
            <a:ext cx="4423881" cy="64286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593783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r-HR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404664"/>
            <a:ext cx="6192688" cy="63110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944235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r-HR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20" y="188640"/>
            <a:ext cx="5287166" cy="65043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201168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Waveform">
  <a:themeElements>
    <a:clrScheme name="Waveform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Waveform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aveform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386</TotalTime>
  <Words>149</Words>
  <Application>Microsoft Office PowerPoint</Application>
  <PresentationFormat>On-screen Show (4:3)</PresentationFormat>
  <Paragraphs>17</Paragraphs>
  <Slides>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Waveform</vt:lpstr>
      <vt:lpstr>ORTODONCIJA</vt:lpstr>
      <vt:lpstr>RENGENSKA KEFALOMETRIJSKA ANALIZA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Hewlett-Packard Company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ORTODONCIJA- definicija i povijest</dc:title>
  <dc:creator>Korisnik</dc:creator>
  <cp:lastModifiedBy>Korisnik</cp:lastModifiedBy>
  <cp:revision>24</cp:revision>
  <dcterms:created xsi:type="dcterms:W3CDTF">2020-01-06T19:02:13Z</dcterms:created>
  <dcterms:modified xsi:type="dcterms:W3CDTF">2020-11-24T17:34:27Z</dcterms:modified>
</cp:coreProperties>
</file>