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8" r:id="rId3"/>
    <p:sldId id="270" r:id="rId4"/>
    <p:sldId id="269" r:id="rId5"/>
    <p:sldId id="271" r:id="rId6"/>
    <p:sldId id="272" r:id="rId7"/>
    <p:sldId id="273" r:id="rId8"/>
    <p:sldId id="274" r:id="rId9"/>
    <p:sldId id="275" r:id="rId10"/>
    <p:sldId id="276" r:id="rId11"/>
    <p:sldId id="277" r:id="rId12"/>
  </p:sldIdLst>
  <p:sldSz cx="9144000" cy="6858000" type="screen4x3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4000">
                <a:schemeClr val="accent1">
                  <a:lumMod val="60000"/>
                  <a:lumOff val="40000"/>
                </a:schemeClr>
              </a:gs>
              <a:gs pos="83000">
                <a:schemeClr val="accent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b="1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41000">
                <a:schemeClr val="accent1">
                  <a:alpha val="0"/>
                </a:schemeClr>
              </a:gs>
              <a:gs pos="5700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6000000" scaled="0"/>
          </a:gra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b="1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0" y="5545932"/>
            <a:ext cx="9146383" cy="1314449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33337 h 1214437"/>
              <a:gd name="connsiteX1" fmla="*/ 6305550 w 9134475"/>
              <a:gd name="connsiteY1" fmla="*/ 1100137 h 1214437"/>
              <a:gd name="connsiteX2" fmla="*/ 9044270 w 9134475"/>
              <a:gd name="connsiteY2" fmla="*/ 0 h 1214437"/>
              <a:gd name="connsiteX3" fmla="*/ 9134475 w 9134475"/>
              <a:gd name="connsiteY3" fmla="*/ 1214437 h 1214437"/>
              <a:gd name="connsiteX4" fmla="*/ 0 w 9134475"/>
              <a:gd name="connsiteY4" fmla="*/ 1214437 h 1214437"/>
              <a:gd name="connsiteX5" fmla="*/ 0 w 9134475"/>
              <a:gd name="connsiteY5" fmla="*/ 33337 h 1214437"/>
              <a:gd name="connsiteX0" fmla="*/ 0 w 9134475"/>
              <a:gd name="connsiteY0" fmla="*/ 130968 h 1312068"/>
              <a:gd name="connsiteX1" fmla="*/ 6305550 w 9134475"/>
              <a:gd name="connsiteY1" fmla="*/ 1197768 h 1312068"/>
              <a:gd name="connsiteX2" fmla="*/ 9113111 w 9134475"/>
              <a:gd name="connsiteY2" fmla="*/ 0 h 1312068"/>
              <a:gd name="connsiteX3" fmla="*/ 9134475 w 9134475"/>
              <a:gd name="connsiteY3" fmla="*/ 1312068 h 1312068"/>
              <a:gd name="connsiteX4" fmla="*/ 0 w 9134475"/>
              <a:gd name="connsiteY4" fmla="*/ 1312068 h 1312068"/>
              <a:gd name="connsiteX5" fmla="*/ 0 w 9134475"/>
              <a:gd name="connsiteY5" fmla="*/ 130968 h 1312068"/>
              <a:gd name="connsiteX0" fmla="*/ 0 w 9113111"/>
              <a:gd name="connsiteY0" fmla="*/ 130968 h 1312068"/>
              <a:gd name="connsiteX1" fmla="*/ 6305550 w 9113111"/>
              <a:gd name="connsiteY1" fmla="*/ 1197768 h 1312068"/>
              <a:gd name="connsiteX2" fmla="*/ 9113111 w 9113111"/>
              <a:gd name="connsiteY2" fmla="*/ 0 h 1312068"/>
              <a:gd name="connsiteX3" fmla="*/ 8958813 w 9113111"/>
              <a:gd name="connsiteY3" fmla="*/ 1009649 h 1312068"/>
              <a:gd name="connsiteX4" fmla="*/ 0 w 9113111"/>
              <a:gd name="connsiteY4" fmla="*/ 1312068 h 1312068"/>
              <a:gd name="connsiteX5" fmla="*/ 0 w 9113111"/>
              <a:gd name="connsiteY5" fmla="*/ 130968 h 1312068"/>
              <a:gd name="connsiteX0" fmla="*/ 0 w 9117860"/>
              <a:gd name="connsiteY0" fmla="*/ 130968 h 1314449"/>
              <a:gd name="connsiteX1" fmla="*/ 6305550 w 9117860"/>
              <a:gd name="connsiteY1" fmla="*/ 1197768 h 1314449"/>
              <a:gd name="connsiteX2" fmla="*/ 9113111 w 9117860"/>
              <a:gd name="connsiteY2" fmla="*/ 0 h 1314449"/>
              <a:gd name="connsiteX3" fmla="*/ 9117860 w 9117860"/>
              <a:gd name="connsiteY3" fmla="*/ 1314449 h 1314449"/>
              <a:gd name="connsiteX4" fmla="*/ 0 w 9117860"/>
              <a:gd name="connsiteY4" fmla="*/ 1312068 h 1314449"/>
              <a:gd name="connsiteX5" fmla="*/ 0 w 9117860"/>
              <a:gd name="connsiteY5" fmla="*/ 130968 h 1314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17860" h="1314449">
                <a:moveTo>
                  <a:pt x="0" y="130968"/>
                </a:moveTo>
                <a:lnTo>
                  <a:pt x="6305550" y="1197768"/>
                </a:lnTo>
                <a:lnTo>
                  <a:pt x="9113111" y="0"/>
                </a:lnTo>
                <a:lnTo>
                  <a:pt x="9117860" y="1314449"/>
                </a:lnTo>
                <a:lnTo>
                  <a:pt x="0" y="1312068"/>
                </a:lnTo>
                <a:lnTo>
                  <a:pt x="0" y="130968"/>
                </a:lnTo>
                <a:close/>
              </a:path>
            </a:pathLst>
          </a:custGeom>
          <a:gradFill>
            <a:gsLst>
              <a:gs pos="0">
                <a:schemeClr val="accent3">
                  <a:lumMod val="40000"/>
                  <a:lumOff val="60000"/>
                </a:schemeClr>
              </a:gs>
              <a:gs pos="50000">
                <a:schemeClr val="accent3"/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en-US" b="1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0" y="1676400"/>
            <a:ext cx="3886200" cy="1524000"/>
          </a:xfrm>
        </p:spPr>
        <p:txBody>
          <a:bodyPr anchor="b" anchorCtr="0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0" y="3203574"/>
            <a:ext cx="3886200" cy="1825625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5262465"/>
            <a:ext cx="9144000" cy="7464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130" y="5502670"/>
            <a:ext cx="9144066" cy="1271150"/>
          </a:xfrm>
          <a:custGeom>
            <a:avLst/>
            <a:gdLst>
              <a:gd name="connsiteX0" fmla="*/ 9331 w 9144000"/>
              <a:gd name="connsiteY0" fmla="*/ 111968 h 1278294"/>
              <a:gd name="connsiteX1" fmla="*/ 6288833 w 9144000"/>
              <a:gd name="connsiteY1" fmla="*/ 1194319 h 1278294"/>
              <a:gd name="connsiteX2" fmla="*/ 9144000 w 9144000"/>
              <a:gd name="connsiteY2" fmla="*/ 0 h 1278294"/>
              <a:gd name="connsiteX3" fmla="*/ 9144000 w 9144000"/>
              <a:gd name="connsiteY3" fmla="*/ 83976 h 1278294"/>
              <a:gd name="connsiteX4" fmla="*/ 6279502 w 9144000"/>
              <a:gd name="connsiteY4" fmla="*/ 1278294 h 1278294"/>
              <a:gd name="connsiteX5" fmla="*/ 0 w 9144000"/>
              <a:gd name="connsiteY5" fmla="*/ 195943 h 1278294"/>
              <a:gd name="connsiteX6" fmla="*/ 9331 w 9144000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71644 w 9134669"/>
              <a:gd name="connsiteY5" fmla="*/ 388824 h 1278294"/>
              <a:gd name="connsiteX6" fmla="*/ 0 w 9134669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94 w 9134669"/>
              <a:gd name="connsiteY5" fmla="*/ 195943 h 1278294"/>
              <a:gd name="connsiteX6" fmla="*/ 0 w 9134669"/>
              <a:gd name="connsiteY6" fmla="*/ 111968 h 1278294"/>
              <a:gd name="connsiteX0" fmla="*/ 49877 w 9134540"/>
              <a:gd name="connsiteY0" fmla="*/ 42912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49877 w 9134540"/>
              <a:gd name="connsiteY6" fmla="*/ 42912 h 1278294"/>
              <a:gd name="connsiteX0" fmla="*/ 2252 w 9134540"/>
              <a:gd name="connsiteY0" fmla="*/ 116731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279373 w 9134540"/>
              <a:gd name="connsiteY1" fmla="*/ 1234801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307948 w 9134540"/>
              <a:gd name="connsiteY1" fmla="*/ 1189558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28287"/>
              <a:gd name="connsiteX1" fmla="*/ 6307948 w 9134540"/>
              <a:gd name="connsiteY1" fmla="*/ 1189558 h 1228287"/>
              <a:gd name="connsiteX2" fmla="*/ 9134540 w 9134540"/>
              <a:gd name="connsiteY2" fmla="*/ 0 h 1228287"/>
              <a:gd name="connsiteX3" fmla="*/ 9134540 w 9134540"/>
              <a:gd name="connsiteY3" fmla="*/ 83976 h 1228287"/>
              <a:gd name="connsiteX4" fmla="*/ 6270042 w 9134540"/>
              <a:gd name="connsiteY4" fmla="*/ 1228287 h 1228287"/>
              <a:gd name="connsiteX5" fmla="*/ 65 w 9134540"/>
              <a:gd name="connsiteY5" fmla="*/ 195943 h 1228287"/>
              <a:gd name="connsiteX6" fmla="*/ 2252 w 9134540"/>
              <a:gd name="connsiteY6" fmla="*/ 116731 h 1228287"/>
              <a:gd name="connsiteX0" fmla="*/ 2252 w 9134540"/>
              <a:gd name="connsiteY0" fmla="*/ 116731 h 1266387"/>
              <a:gd name="connsiteX1" fmla="*/ 6307948 w 9134540"/>
              <a:gd name="connsiteY1" fmla="*/ 1189558 h 1266387"/>
              <a:gd name="connsiteX2" fmla="*/ 9134540 w 9134540"/>
              <a:gd name="connsiteY2" fmla="*/ 0 h 1266387"/>
              <a:gd name="connsiteX3" fmla="*/ 9134540 w 9134540"/>
              <a:gd name="connsiteY3" fmla="*/ 83976 h 1266387"/>
              <a:gd name="connsiteX4" fmla="*/ 6315286 w 9134540"/>
              <a:gd name="connsiteY4" fmla="*/ 1266387 h 1266387"/>
              <a:gd name="connsiteX5" fmla="*/ 65 w 9134540"/>
              <a:gd name="connsiteY5" fmla="*/ 195943 h 1266387"/>
              <a:gd name="connsiteX6" fmla="*/ 2252 w 9134540"/>
              <a:gd name="connsiteY6" fmla="*/ 116731 h 1266387"/>
              <a:gd name="connsiteX0" fmla="*/ 2252 w 9134540"/>
              <a:gd name="connsiteY0" fmla="*/ 152450 h 1302106"/>
              <a:gd name="connsiteX1" fmla="*/ 6307948 w 9134540"/>
              <a:gd name="connsiteY1" fmla="*/ 1225277 h 1302106"/>
              <a:gd name="connsiteX2" fmla="*/ 8932134 w 9134540"/>
              <a:gd name="connsiteY2" fmla="*/ 0 h 1302106"/>
              <a:gd name="connsiteX3" fmla="*/ 9134540 w 9134540"/>
              <a:gd name="connsiteY3" fmla="*/ 119695 h 1302106"/>
              <a:gd name="connsiteX4" fmla="*/ 6315286 w 9134540"/>
              <a:gd name="connsiteY4" fmla="*/ 1302106 h 1302106"/>
              <a:gd name="connsiteX5" fmla="*/ 65 w 9134540"/>
              <a:gd name="connsiteY5" fmla="*/ 231662 h 1302106"/>
              <a:gd name="connsiteX6" fmla="*/ 2252 w 9134540"/>
              <a:gd name="connsiteY6" fmla="*/ 152450 h 1302106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34540 w 9144066"/>
              <a:gd name="connsiteY3" fmla="*/ 88739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051196 w 9144066"/>
              <a:gd name="connsiteY3" fmla="*/ 236376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41683 w 9144066"/>
              <a:gd name="connsiteY3" fmla="*/ 79214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66" h="1271150">
                <a:moveTo>
                  <a:pt x="2252" y="121494"/>
                </a:moveTo>
                <a:lnTo>
                  <a:pt x="6307948" y="1194321"/>
                </a:lnTo>
                <a:lnTo>
                  <a:pt x="9144066" y="0"/>
                </a:lnTo>
                <a:cubicBezTo>
                  <a:pt x="9143272" y="26405"/>
                  <a:pt x="9142477" y="52809"/>
                  <a:pt x="9141683" y="79214"/>
                </a:cubicBezTo>
                <a:lnTo>
                  <a:pt x="6315286" y="1271150"/>
                </a:lnTo>
                <a:lnTo>
                  <a:pt x="65" y="200706"/>
                </a:lnTo>
                <a:cubicBezTo>
                  <a:pt x="0" y="172714"/>
                  <a:pt x="2317" y="149486"/>
                  <a:pt x="2252" y="12149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4554A-2449-46C1-B5E1-3B9A1B068D69}" type="datetimeFigureOut">
              <a:rPr lang="hr-HR" smtClean="0"/>
              <a:t>4.11.2020.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38FBAFA9-0026-4D5D-8869-1EE49A0760FF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1"/>
            <a:ext cx="7772400" cy="3733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4554A-2449-46C1-B5E1-3B9A1B068D69}" type="datetimeFigureOut">
              <a:rPr lang="hr-HR" smtClean="0"/>
              <a:t>4.11.2020.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BAFA9-0026-4D5D-8869-1EE49A0760FF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0" y="5545932"/>
            <a:ext cx="9146383" cy="1314449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33337 h 1214437"/>
              <a:gd name="connsiteX1" fmla="*/ 6305550 w 9134475"/>
              <a:gd name="connsiteY1" fmla="*/ 1100137 h 1214437"/>
              <a:gd name="connsiteX2" fmla="*/ 9044270 w 9134475"/>
              <a:gd name="connsiteY2" fmla="*/ 0 h 1214437"/>
              <a:gd name="connsiteX3" fmla="*/ 9134475 w 9134475"/>
              <a:gd name="connsiteY3" fmla="*/ 1214437 h 1214437"/>
              <a:gd name="connsiteX4" fmla="*/ 0 w 9134475"/>
              <a:gd name="connsiteY4" fmla="*/ 1214437 h 1214437"/>
              <a:gd name="connsiteX5" fmla="*/ 0 w 9134475"/>
              <a:gd name="connsiteY5" fmla="*/ 33337 h 1214437"/>
              <a:gd name="connsiteX0" fmla="*/ 0 w 9134475"/>
              <a:gd name="connsiteY0" fmla="*/ 130968 h 1312068"/>
              <a:gd name="connsiteX1" fmla="*/ 6305550 w 9134475"/>
              <a:gd name="connsiteY1" fmla="*/ 1197768 h 1312068"/>
              <a:gd name="connsiteX2" fmla="*/ 9113111 w 9134475"/>
              <a:gd name="connsiteY2" fmla="*/ 0 h 1312068"/>
              <a:gd name="connsiteX3" fmla="*/ 9134475 w 9134475"/>
              <a:gd name="connsiteY3" fmla="*/ 1312068 h 1312068"/>
              <a:gd name="connsiteX4" fmla="*/ 0 w 9134475"/>
              <a:gd name="connsiteY4" fmla="*/ 1312068 h 1312068"/>
              <a:gd name="connsiteX5" fmla="*/ 0 w 9134475"/>
              <a:gd name="connsiteY5" fmla="*/ 130968 h 1312068"/>
              <a:gd name="connsiteX0" fmla="*/ 0 w 9113111"/>
              <a:gd name="connsiteY0" fmla="*/ 130968 h 1312068"/>
              <a:gd name="connsiteX1" fmla="*/ 6305550 w 9113111"/>
              <a:gd name="connsiteY1" fmla="*/ 1197768 h 1312068"/>
              <a:gd name="connsiteX2" fmla="*/ 9113111 w 9113111"/>
              <a:gd name="connsiteY2" fmla="*/ 0 h 1312068"/>
              <a:gd name="connsiteX3" fmla="*/ 8958813 w 9113111"/>
              <a:gd name="connsiteY3" fmla="*/ 1009649 h 1312068"/>
              <a:gd name="connsiteX4" fmla="*/ 0 w 9113111"/>
              <a:gd name="connsiteY4" fmla="*/ 1312068 h 1312068"/>
              <a:gd name="connsiteX5" fmla="*/ 0 w 9113111"/>
              <a:gd name="connsiteY5" fmla="*/ 130968 h 1312068"/>
              <a:gd name="connsiteX0" fmla="*/ 0 w 9117860"/>
              <a:gd name="connsiteY0" fmla="*/ 130968 h 1314449"/>
              <a:gd name="connsiteX1" fmla="*/ 6305550 w 9117860"/>
              <a:gd name="connsiteY1" fmla="*/ 1197768 h 1314449"/>
              <a:gd name="connsiteX2" fmla="*/ 9113111 w 9117860"/>
              <a:gd name="connsiteY2" fmla="*/ 0 h 1314449"/>
              <a:gd name="connsiteX3" fmla="*/ 9117860 w 9117860"/>
              <a:gd name="connsiteY3" fmla="*/ 1314449 h 1314449"/>
              <a:gd name="connsiteX4" fmla="*/ 0 w 9117860"/>
              <a:gd name="connsiteY4" fmla="*/ 1312068 h 1314449"/>
              <a:gd name="connsiteX5" fmla="*/ 0 w 9117860"/>
              <a:gd name="connsiteY5" fmla="*/ 130968 h 1314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17860" h="1314449">
                <a:moveTo>
                  <a:pt x="0" y="130968"/>
                </a:moveTo>
                <a:lnTo>
                  <a:pt x="6305550" y="1197768"/>
                </a:lnTo>
                <a:lnTo>
                  <a:pt x="9113111" y="0"/>
                </a:lnTo>
                <a:lnTo>
                  <a:pt x="9117860" y="1314449"/>
                </a:lnTo>
                <a:lnTo>
                  <a:pt x="0" y="1312068"/>
                </a:lnTo>
                <a:lnTo>
                  <a:pt x="0" y="130968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50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14000">
                <a:srgbClr val="333333"/>
              </a:gs>
              <a:gs pos="83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41000">
                <a:srgbClr val="000000">
                  <a:alpha val="0"/>
                </a:srgbClr>
              </a:gs>
              <a:gs pos="57000">
                <a:srgbClr val="4D4D4D"/>
              </a:gs>
              <a:gs pos="100000">
                <a:srgbClr val="000000">
                  <a:alpha val="0"/>
                </a:srgbClr>
              </a:gs>
            </a:gsLst>
            <a:lin ang="6000000" scaled="0"/>
          </a:gra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33787"/>
            <a:ext cx="7772400" cy="1362075"/>
          </a:xfrm>
        </p:spPr>
        <p:txBody>
          <a:bodyPr anchor="t"/>
          <a:lstStyle>
            <a:lvl1pPr algn="l">
              <a:defRPr sz="4000" b="0" i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33600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5262465"/>
            <a:ext cx="9144000" cy="7464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130" y="5502670"/>
            <a:ext cx="9144066" cy="1271150"/>
          </a:xfrm>
          <a:custGeom>
            <a:avLst/>
            <a:gdLst>
              <a:gd name="connsiteX0" fmla="*/ 9331 w 9144000"/>
              <a:gd name="connsiteY0" fmla="*/ 111968 h 1278294"/>
              <a:gd name="connsiteX1" fmla="*/ 6288833 w 9144000"/>
              <a:gd name="connsiteY1" fmla="*/ 1194319 h 1278294"/>
              <a:gd name="connsiteX2" fmla="*/ 9144000 w 9144000"/>
              <a:gd name="connsiteY2" fmla="*/ 0 h 1278294"/>
              <a:gd name="connsiteX3" fmla="*/ 9144000 w 9144000"/>
              <a:gd name="connsiteY3" fmla="*/ 83976 h 1278294"/>
              <a:gd name="connsiteX4" fmla="*/ 6279502 w 9144000"/>
              <a:gd name="connsiteY4" fmla="*/ 1278294 h 1278294"/>
              <a:gd name="connsiteX5" fmla="*/ 0 w 9144000"/>
              <a:gd name="connsiteY5" fmla="*/ 195943 h 1278294"/>
              <a:gd name="connsiteX6" fmla="*/ 9331 w 9144000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71644 w 9134669"/>
              <a:gd name="connsiteY5" fmla="*/ 388824 h 1278294"/>
              <a:gd name="connsiteX6" fmla="*/ 0 w 9134669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94 w 9134669"/>
              <a:gd name="connsiteY5" fmla="*/ 195943 h 1278294"/>
              <a:gd name="connsiteX6" fmla="*/ 0 w 9134669"/>
              <a:gd name="connsiteY6" fmla="*/ 111968 h 1278294"/>
              <a:gd name="connsiteX0" fmla="*/ 49877 w 9134540"/>
              <a:gd name="connsiteY0" fmla="*/ 42912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49877 w 9134540"/>
              <a:gd name="connsiteY6" fmla="*/ 42912 h 1278294"/>
              <a:gd name="connsiteX0" fmla="*/ 2252 w 9134540"/>
              <a:gd name="connsiteY0" fmla="*/ 116731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279373 w 9134540"/>
              <a:gd name="connsiteY1" fmla="*/ 1234801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307948 w 9134540"/>
              <a:gd name="connsiteY1" fmla="*/ 1189558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28287"/>
              <a:gd name="connsiteX1" fmla="*/ 6307948 w 9134540"/>
              <a:gd name="connsiteY1" fmla="*/ 1189558 h 1228287"/>
              <a:gd name="connsiteX2" fmla="*/ 9134540 w 9134540"/>
              <a:gd name="connsiteY2" fmla="*/ 0 h 1228287"/>
              <a:gd name="connsiteX3" fmla="*/ 9134540 w 9134540"/>
              <a:gd name="connsiteY3" fmla="*/ 83976 h 1228287"/>
              <a:gd name="connsiteX4" fmla="*/ 6270042 w 9134540"/>
              <a:gd name="connsiteY4" fmla="*/ 1228287 h 1228287"/>
              <a:gd name="connsiteX5" fmla="*/ 65 w 9134540"/>
              <a:gd name="connsiteY5" fmla="*/ 195943 h 1228287"/>
              <a:gd name="connsiteX6" fmla="*/ 2252 w 9134540"/>
              <a:gd name="connsiteY6" fmla="*/ 116731 h 1228287"/>
              <a:gd name="connsiteX0" fmla="*/ 2252 w 9134540"/>
              <a:gd name="connsiteY0" fmla="*/ 116731 h 1266387"/>
              <a:gd name="connsiteX1" fmla="*/ 6307948 w 9134540"/>
              <a:gd name="connsiteY1" fmla="*/ 1189558 h 1266387"/>
              <a:gd name="connsiteX2" fmla="*/ 9134540 w 9134540"/>
              <a:gd name="connsiteY2" fmla="*/ 0 h 1266387"/>
              <a:gd name="connsiteX3" fmla="*/ 9134540 w 9134540"/>
              <a:gd name="connsiteY3" fmla="*/ 83976 h 1266387"/>
              <a:gd name="connsiteX4" fmla="*/ 6315286 w 9134540"/>
              <a:gd name="connsiteY4" fmla="*/ 1266387 h 1266387"/>
              <a:gd name="connsiteX5" fmla="*/ 65 w 9134540"/>
              <a:gd name="connsiteY5" fmla="*/ 195943 h 1266387"/>
              <a:gd name="connsiteX6" fmla="*/ 2252 w 9134540"/>
              <a:gd name="connsiteY6" fmla="*/ 116731 h 1266387"/>
              <a:gd name="connsiteX0" fmla="*/ 2252 w 9134540"/>
              <a:gd name="connsiteY0" fmla="*/ 152450 h 1302106"/>
              <a:gd name="connsiteX1" fmla="*/ 6307948 w 9134540"/>
              <a:gd name="connsiteY1" fmla="*/ 1225277 h 1302106"/>
              <a:gd name="connsiteX2" fmla="*/ 8932134 w 9134540"/>
              <a:gd name="connsiteY2" fmla="*/ 0 h 1302106"/>
              <a:gd name="connsiteX3" fmla="*/ 9134540 w 9134540"/>
              <a:gd name="connsiteY3" fmla="*/ 119695 h 1302106"/>
              <a:gd name="connsiteX4" fmla="*/ 6315286 w 9134540"/>
              <a:gd name="connsiteY4" fmla="*/ 1302106 h 1302106"/>
              <a:gd name="connsiteX5" fmla="*/ 65 w 9134540"/>
              <a:gd name="connsiteY5" fmla="*/ 231662 h 1302106"/>
              <a:gd name="connsiteX6" fmla="*/ 2252 w 9134540"/>
              <a:gd name="connsiteY6" fmla="*/ 152450 h 1302106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34540 w 9144066"/>
              <a:gd name="connsiteY3" fmla="*/ 88739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051196 w 9144066"/>
              <a:gd name="connsiteY3" fmla="*/ 236376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41683 w 9144066"/>
              <a:gd name="connsiteY3" fmla="*/ 79214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66" h="1271150">
                <a:moveTo>
                  <a:pt x="2252" y="121494"/>
                </a:moveTo>
                <a:lnTo>
                  <a:pt x="6307948" y="1194321"/>
                </a:lnTo>
                <a:lnTo>
                  <a:pt x="9144066" y="0"/>
                </a:lnTo>
                <a:cubicBezTo>
                  <a:pt x="9143272" y="26405"/>
                  <a:pt x="9142477" y="52809"/>
                  <a:pt x="9141683" y="79214"/>
                </a:cubicBezTo>
                <a:lnTo>
                  <a:pt x="6315286" y="1271150"/>
                </a:lnTo>
                <a:lnTo>
                  <a:pt x="65" y="200706"/>
                </a:lnTo>
                <a:cubicBezTo>
                  <a:pt x="0" y="172714"/>
                  <a:pt x="2317" y="149486"/>
                  <a:pt x="2252" y="12149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4554A-2449-46C1-B5E1-3B9A1B068D69}" type="datetimeFigureOut">
              <a:rPr lang="hr-HR" smtClean="0"/>
              <a:t>4.11.2020.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BAFA9-0026-4D5D-8869-1EE49A0760FF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4554A-2449-46C1-B5E1-3B9A1B068D69}" type="datetimeFigureOut">
              <a:rPr lang="hr-HR" smtClean="0"/>
              <a:t>4.11.2020.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BAFA9-0026-4D5D-8869-1EE49A0760FF}" type="slidenum">
              <a:rPr lang="hr-HR" smtClean="0"/>
              <a:t>‹#›</a:t>
            </a:fld>
            <a:endParaRPr lang="hr-HR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685800" y="1536192"/>
            <a:ext cx="3657600" cy="38770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4800600" y="1536192"/>
            <a:ext cx="3657600" cy="38770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9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1"/>
              </a:gs>
              <a:gs pos="40000">
                <a:schemeClr val="accent1">
                  <a:lumMod val="40000"/>
                  <a:lumOff val="60000"/>
                </a:schemeClr>
              </a:gs>
              <a:gs pos="4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/>
              </a:gs>
              <a:gs pos="52000">
                <a:schemeClr val="accent3">
                  <a:lumMod val="40000"/>
                  <a:lumOff val="60000"/>
                </a:schemeClr>
              </a:gs>
              <a:gs pos="66000">
                <a:schemeClr val="accent3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535113"/>
            <a:ext cx="3657600" cy="639762"/>
          </a:xfrm>
        </p:spPr>
        <p:txBody>
          <a:bodyPr anchor="b">
            <a:normAutofit/>
          </a:bodyPr>
          <a:lstStyle>
            <a:lvl1pPr marL="0" indent="0">
              <a:buNone/>
              <a:defRPr sz="2000" b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535113"/>
            <a:ext cx="3657600" cy="639762"/>
          </a:xfrm>
        </p:spPr>
        <p:txBody>
          <a:bodyPr anchor="b">
            <a:normAutofit/>
          </a:bodyPr>
          <a:lstStyle>
            <a:lvl1pPr marL="0" indent="0">
              <a:buNone/>
              <a:defRPr sz="20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Freeform 11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 12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4554A-2449-46C1-B5E1-3B9A1B068D69}" type="datetimeFigureOut">
              <a:rPr lang="hr-HR" smtClean="0"/>
              <a:t>4.11.2020.</a:t>
            </a:fld>
            <a:endParaRPr lang="hr-H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BAFA9-0026-4D5D-8869-1EE49A0760FF}" type="slidenum">
              <a:rPr lang="hr-HR" smtClean="0"/>
              <a:t>‹#›</a:t>
            </a:fld>
            <a:endParaRPr lang="hr-HR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3"/>
          </p:nvPr>
        </p:nvSpPr>
        <p:spPr>
          <a:xfrm>
            <a:off x="685800" y="2209800"/>
            <a:ext cx="3657600" cy="3200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7" name="Content Placeholder 16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657600" cy="3200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/>
          <p:nvPr/>
        </p:nvSpPr>
        <p:spPr>
          <a:xfrm>
            <a:off x="1" y="5010151"/>
            <a:ext cx="7439025" cy="157162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15827" h="1571625">
                <a:moveTo>
                  <a:pt x="0" y="0"/>
                </a:moveTo>
                <a:lnTo>
                  <a:pt x="7415827" y="866775"/>
                </a:lnTo>
                <a:lnTo>
                  <a:pt x="0" y="157162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24000">
                <a:srgbClr val="333333"/>
              </a:gs>
              <a:gs pos="90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5731667"/>
            <a:ext cx="9147178" cy="1126333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0 w 9144000"/>
              <a:gd name="connsiteY3" fmla="*/ 1065657 h 1075182"/>
              <a:gd name="connsiteX4" fmla="*/ 20 w 9144000"/>
              <a:gd name="connsiteY4" fmla="*/ 818007 h 1075182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854092 w 9124990"/>
              <a:gd name="connsiteY2" fmla="*/ 585026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9122615 w 9124990"/>
              <a:gd name="connsiteY2" fmla="*/ 1063889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766171 w 9124990"/>
              <a:gd name="connsiteY2" fmla="*/ 508228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8161"/>
              <a:gd name="connsiteY0" fmla="*/ 818007 h 1068407"/>
              <a:gd name="connsiteX1" fmla="*/ 9124990 w 9128161"/>
              <a:gd name="connsiteY1" fmla="*/ 0 h 1068407"/>
              <a:gd name="connsiteX2" fmla="*/ 9127369 w 9128161"/>
              <a:gd name="connsiteY2" fmla="*/ 1068407 h 1068407"/>
              <a:gd name="connsiteX3" fmla="*/ 0 w 9128161"/>
              <a:gd name="connsiteY3" fmla="*/ 1065657 h 1068407"/>
              <a:gd name="connsiteX4" fmla="*/ 20 w 9128161"/>
              <a:gd name="connsiteY4" fmla="*/ 818007 h 1068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28161" h="1068407">
                <a:moveTo>
                  <a:pt x="20" y="818007"/>
                </a:moveTo>
                <a:lnTo>
                  <a:pt x="9124990" y="0"/>
                </a:lnTo>
                <a:cubicBezTo>
                  <a:pt x="9124198" y="354630"/>
                  <a:pt x="9128161" y="713777"/>
                  <a:pt x="9127369" y="1068407"/>
                </a:cubicBezTo>
                <a:lnTo>
                  <a:pt x="0" y="1065657"/>
                </a:lnTo>
                <a:cubicBezTo>
                  <a:pt x="7" y="983107"/>
                  <a:pt x="13" y="900557"/>
                  <a:pt x="20" y="818007"/>
                </a:cubicBezTo>
                <a:close/>
              </a:path>
            </a:pathLst>
          </a:custGeom>
          <a:gradFill>
            <a:gsLst>
              <a:gs pos="39000">
                <a:schemeClr val="accent1"/>
              </a:gs>
              <a:gs pos="50000">
                <a:schemeClr val="accent1">
                  <a:lumMod val="40000"/>
                  <a:lumOff val="60000"/>
                </a:schemeClr>
              </a:gs>
              <a:gs pos="5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0" y="4973410"/>
            <a:ext cx="7674867" cy="928299"/>
          </a:xfrm>
          <a:custGeom>
            <a:avLst/>
            <a:gdLst>
              <a:gd name="connsiteX0" fmla="*/ 0 w 7548466"/>
              <a:gd name="connsiteY0" fmla="*/ 0 h 933061"/>
              <a:gd name="connsiteX1" fmla="*/ 9331 w 7548466"/>
              <a:gd name="connsiteY1" fmla="*/ 65314 h 933061"/>
              <a:gd name="connsiteX2" fmla="*/ 7221894 w 7548466"/>
              <a:gd name="connsiteY2" fmla="*/ 933061 h 933061"/>
              <a:gd name="connsiteX3" fmla="*/ 7548466 w 7548466"/>
              <a:gd name="connsiteY3" fmla="*/ 914400 h 933061"/>
              <a:gd name="connsiteX4" fmla="*/ 0 w 7548466"/>
              <a:gd name="connsiteY4" fmla="*/ 0 h 933061"/>
              <a:gd name="connsiteX0" fmla="*/ 131163 w 7539135"/>
              <a:gd name="connsiteY0" fmla="*/ 0 h 1042598"/>
              <a:gd name="connsiteX1" fmla="*/ 0 w 7539135"/>
              <a:gd name="connsiteY1" fmla="*/ 174851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0 w 7407972"/>
              <a:gd name="connsiteY0" fmla="*/ 0 h 1042598"/>
              <a:gd name="connsiteX1" fmla="*/ 85531 w 7407972"/>
              <a:gd name="connsiteY1" fmla="*/ 134370 h 1042598"/>
              <a:gd name="connsiteX2" fmla="*/ 7081400 w 7407972"/>
              <a:gd name="connsiteY2" fmla="*/ 1042598 h 1042598"/>
              <a:gd name="connsiteX3" fmla="*/ 7407972 w 7407972"/>
              <a:gd name="connsiteY3" fmla="*/ 1023937 h 1042598"/>
              <a:gd name="connsiteX4" fmla="*/ 0 w 7407972"/>
              <a:gd name="connsiteY4" fmla="*/ 0 h 1042598"/>
              <a:gd name="connsiteX0" fmla="*/ 131163 w 7539135"/>
              <a:gd name="connsiteY0" fmla="*/ 0 h 1042598"/>
              <a:gd name="connsiteX1" fmla="*/ 0 w 7539135"/>
              <a:gd name="connsiteY1" fmla="*/ 193902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59725 w 7539135"/>
              <a:gd name="connsiteY0" fmla="*/ 0 h 892580"/>
              <a:gd name="connsiteX1" fmla="*/ 0 w 7539135"/>
              <a:gd name="connsiteY1" fmla="*/ 43884 h 892580"/>
              <a:gd name="connsiteX2" fmla="*/ 7212563 w 7539135"/>
              <a:gd name="connsiteY2" fmla="*/ 892580 h 892580"/>
              <a:gd name="connsiteX3" fmla="*/ 7539135 w 7539135"/>
              <a:gd name="connsiteY3" fmla="*/ 873919 h 892580"/>
              <a:gd name="connsiteX4" fmla="*/ 59725 w 7539135"/>
              <a:gd name="connsiteY4" fmla="*/ 0 h 892580"/>
              <a:gd name="connsiteX0" fmla="*/ 194 w 7539135"/>
              <a:gd name="connsiteY0" fmla="*/ 0 h 923536"/>
              <a:gd name="connsiteX1" fmla="*/ 0 w 7539135"/>
              <a:gd name="connsiteY1" fmla="*/ 74840 h 923536"/>
              <a:gd name="connsiteX2" fmla="*/ 7212563 w 7539135"/>
              <a:gd name="connsiteY2" fmla="*/ 923536 h 923536"/>
              <a:gd name="connsiteX3" fmla="*/ 7539135 w 7539135"/>
              <a:gd name="connsiteY3" fmla="*/ 904875 h 923536"/>
              <a:gd name="connsiteX4" fmla="*/ 194 w 7539135"/>
              <a:gd name="connsiteY4" fmla="*/ 0 h 923536"/>
              <a:gd name="connsiteX0" fmla="*/ 194 w 7539135"/>
              <a:gd name="connsiteY0" fmla="*/ 0 h 904875"/>
              <a:gd name="connsiteX1" fmla="*/ 0 w 7539135"/>
              <a:gd name="connsiteY1" fmla="*/ 74840 h 904875"/>
              <a:gd name="connsiteX2" fmla="*/ 7212563 w 7539135"/>
              <a:gd name="connsiteY2" fmla="*/ 883055 h 904875"/>
              <a:gd name="connsiteX3" fmla="*/ 7539135 w 7539135"/>
              <a:gd name="connsiteY3" fmla="*/ 904875 h 904875"/>
              <a:gd name="connsiteX4" fmla="*/ 194 w 7539135"/>
              <a:gd name="connsiteY4" fmla="*/ 0 h 904875"/>
              <a:gd name="connsiteX0" fmla="*/ 194 w 7703442"/>
              <a:gd name="connsiteY0" fmla="*/ 0 h 1016794"/>
              <a:gd name="connsiteX1" fmla="*/ 0 w 7703442"/>
              <a:gd name="connsiteY1" fmla="*/ 74840 h 1016794"/>
              <a:gd name="connsiteX2" fmla="*/ 7212563 w 7703442"/>
              <a:gd name="connsiteY2" fmla="*/ 883055 h 1016794"/>
              <a:gd name="connsiteX3" fmla="*/ 7703442 w 7703442"/>
              <a:gd name="connsiteY3" fmla="*/ 1016794 h 1016794"/>
              <a:gd name="connsiteX4" fmla="*/ 194 w 7703442"/>
              <a:gd name="connsiteY4" fmla="*/ 0 h 1016794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12563 w 7674867"/>
              <a:gd name="connsiteY2" fmla="*/ 883055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30680"/>
              <a:gd name="connsiteX1" fmla="*/ 0 w 7674867"/>
              <a:gd name="connsiteY1" fmla="*/ 74840 h 930680"/>
              <a:gd name="connsiteX2" fmla="*/ 7293526 w 7674867"/>
              <a:gd name="connsiteY2" fmla="*/ 930680 h 930680"/>
              <a:gd name="connsiteX3" fmla="*/ 7674867 w 7674867"/>
              <a:gd name="connsiteY3" fmla="*/ 897731 h 930680"/>
              <a:gd name="connsiteX4" fmla="*/ 194 w 7674867"/>
              <a:gd name="connsiteY4" fmla="*/ 0 h 930680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3526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38758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8289 w 7674867"/>
              <a:gd name="connsiteY2" fmla="*/ 661599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28299"/>
              <a:gd name="connsiteX1" fmla="*/ 0 w 7674867"/>
              <a:gd name="connsiteY1" fmla="*/ 74840 h 928299"/>
              <a:gd name="connsiteX2" fmla="*/ 7298289 w 7674867"/>
              <a:gd name="connsiteY2" fmla="*/ 928299 h 928299"/>
              <a:gd name="connsiteX3" fmla="*/ 7674867 w 7674867"/>
              <a:gd name="connsiteY3" fmla="*/ 897731 h 928299"/>
              <a:gd name="connsiteX4" fmla="*/ 194 w 7674867"/>
              <a:gd name="connsiteY4" fmla="*/ 0 h 928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74867" h="928299">
                <a:moveTo>
                  <a:pt x="194" y="0"/>
                </a:moveTo>
                <a:cubicBezTo>
                  <a:pt x="129" y="24947"/>
                  <a:pt x="65" y="49893"/>
                  <a:pt x="0" y="74840"/>
                </a:cubicBezTo>
                <a:lnTo>
                  <a:pt x="7298289" y="928299"/>
                </a:lnTo>
                <a:lnTo>
                  <a:pt x="7674867" y="897731"/>
                </a:lnTo>
                <a:lnTo>
                  <a:pt x="19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-2382" y="5696242"/>
            <a:ext cx="9146382" cy="930294"/>
          </a:xfrm>
          <a:custGeom>
            <a:avLst/>
            <a:gdLst>
              <a:gd name="connsiteX0" fmla="*/ 9153331 w 9153331"/>
              <a:gd name="connsiteY0" fmla="*/ 0 h 951723"/>
              <a:gd name="connsiteX1" fmla="*/ 0 w 9153331"/>
              <a:gd name="connsiteY1" fmla="*/ 867747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3331 w 9153331"/>
              <a:gd name="connsiteY0" fmla="*/ 0 h 951723"/>
              <a:gd name="connsiteX1" fmla="*/ 107265 w 9153331"/>
              <a:gd name="connsiteY1" fmla="*/ 901085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5715 w 9155715"/>
              <a:gd name="connsiteY0" fmla="*/ 0 h 951723"/>
              <a:gd name="connsiteX1" fmla="*/ 0 w 9155715"/>
              <a:gd name="connsiteY1" fmla="*/ 865366 h 951723"/>
              <a:gd name="connsiteX2" fmla="*/ 2384 w 9155715"/>
              <a:gd name="connsiteY2" fmla="*/ 951723 h 951723"/>
              <a:gd name="connsiteX3" fmla="*/ 9155715 w 9155715"/>
              <a:gd name="connsiteY3" fmla="*/ 83976 h 951723"/>
              <a:gd name="connsiteX4" fmla="*/ 9155715 w 9155715"/>
              <a:gd name="connsiteY4" fmla="*/ 0 h 951723"/>
              <a:gd name="connsiteX0" fmla="*/ 9155715 w 9155715"/>
              <a:gd name="connsiteY0" fmla="*/ 0 h 894573"/>
              <a:gd name="connsiteX1" fmla="*/ 0 w 9155715"/>
              <a:gd name="connsiteY1" fmla="*/ 865366 h 894573"/>
              <a:gd name="connsiteX2" fmla="*/ 197847 w 9155715"/>
              <a:gd name="connsiteY2" fmla="*/ 894573 h 894573"/>
              <a:gd name="connsiteX3" fmla="*/ 9155715 w 9155715"/>
              <a:gd name="connsiteY3" fmla="*/ 83976 h 894573"/>
              <a:gd name="connsiteX4" fmla="*/ 9155715 w 9155715"/>
              <a:gd name="connsiteY4" fmla="*/ 0 h 894573"/>
              <a:gd name="connsiteX0" fmla="*/ 9155715 w 9155715"/>
              <a:gd name="connsiteY0" fmla="*/ 0 h 946961"/>
              <a:gd name="connsiteX1" fmla="*/ 0 w 9155715"/>
              <a:gd name="connsiteY1" fmla="*/ 865366 h 946961"/>
              <a:gd name="connsiteX2" fmla="*/ 4768 w 9155715"/>
              <a:gd name="connsiteY2" fmla="*/ 946961 h 946961"/>
              <a:gd name="connsiteX3" fmla="*/ 9155715 w 9155715"/>
              <a:gd name="connsiteY3" fmla="*/ 83976 h 946961"/>
              <a:gd name="connsiteX4" fmla="*/ 9155715 w 9155715"/>
              <a:gd name="connsiteY4" fmla="*/ 0 h 946961"/>
              <a:gd name="connsiteX0" fmla="*/ 9155715 w 9155715"/>
              <a:gd name="connsiteY0" fmla="*/ 0 h 894574"/>
              <a:gd name="connsiteX1" fmla="*/ 0 w 9155715"/>
              <a:gd name="connsiteY1" fmla="*/ 865366 h 894574"/>
              <a:gd name="connsiteX2" fmla="*/ 97732 w 9155715"/>
              <a:gd name="connsiteY2" fmla="*/ 894574 h 894574"/>
              <a:gd name="connsiteX3" fmla="*/ 9155715 w 9155715"/>
              <a:gd name="connsiteY3" fmla="*/ 83976 h 894574"/>
              <a:gd name="connsiteX4" fmla="*/ 9155715 w 9155715"/>
              <a:gd name="connsiteY4" fmla="*/ 0 h 894574"/>
              <a:gd name="connsiteX0" fmla="*/ 9155715 w 9155715"/>
              <a:gd name="connsiteY0" fmla="*/ 0 h 939818"/>
              <a:gd name="connsiteX1" fmla="*/ 0 w 9155715"/>
              <a:gd name="connsiteY1" fmla="*/ 865366 h 939818"/>
              <a:gd name="connsiteX2" fmla="*/ 2384 w 9155715"/>
              <a:gd name="connsiteY2" fmla="*/ 939818 h 939818"/>
              <a:gd name="connsiteX3" fmla="*/ 9155715 w 9155715"/>
              <a:gd name="connsiteY3" fmla="*/ 83976 h 939818"/>
              <a:gd name="connsiteX4" fmla="*/ 9155715 w 9155715"/>
              <a:gd name="connsiteY4" fmla="*/ 0 h 939818"/>
              <a:gd name="connsiteX0" fmla="*/ 9015078 w 9155715"/>
              <a:gd name="connsiteY0" fmla="*/ 0 h 873143"/>
              <a:gd name="connsiteX1" fmla="*/ 0 w 9155715"/>
              <a:gd name="connsiteY1" fmla="*/ 798691 h 873143"/>
              <a:gd name="connsiteX2" fmla="*/ 2384 w 9155715"/>
              <a:gd name="connsiteY2" fmla="*/ 873143 h 873143"/>
              <a:gd name="connsiteX3" fmla="*/ 9155715 w 9155715"/>
              <a:gd name="connsiteY3" fmla="*/ 17301 h 873143"/>
              <a:gd name="connsiteX4" fmla="*/ 9015078 w 9155715"/>
              <a:gd name="connsiteY4" fmla="*/ 0 h 873143"/>
              <a:gd name="connsiteX0" fmla="*/ 9160482 w 9160482"/>
              <a:gd name="connsiteY0" fmla="*/ 0 h 930293"/>
              <a:gd name="connsiteX1" fmla="*/ 0 w 9160482"/>
              <a:gd name="connsiteY1" fmla="*/ 855841 h 930293"/>
              <a:gd name="connsiteX2" fmla="*/ 2384 w 9160482"/>
              <a:gd name="connsiteY2" fmla="*/ 930293 h 930293"/>
              <a:gd name="connsiteX3" fmla="*/ 9155715 w 9160482"/>
              <a:gd name="connsiteY3" fmla="*/ 74451 h 930293"/>
              <a:gd name="connsiteX4" fmla="*/ 9160482 w 9160482"/>
              <a:gd name="connsiteY4" fmla="*/ 0 h 930293"/>
              <a:gd name="connsiteX0" fmla="*/ 9072286 w 9155715"/>
              <a:gd name="connsiteY0" fmla="*/ 0 h 885050"/>
              <a:gd name="connsiteX1" fmla="*/ 0 w 9155715"/>
              <a:gd name="connsiteY1" fmla="*/ 810598 h 885050"/>
              <a:gd name="connsiteX2" fmla="*/ 2384 w 9155715"/>
              <a:gd name="connsiteY2" fmla="*/ 885050 h 885050"/>
              <a:gd name="connsiteX3" fmla="*/ 9155715 w 9155715"/>
              <a:gd name="connsiteY3" fmla="*/ 29208 h 885050"/>
              <a:gd name="connsiteX4" fmla="*/ 9072286 w 9155715"/>
              <a:gd name="connsiteY4" fmla="*/ 0 h 885050"/>
              <a:gd name="connsiteX0" fmla="*/ 9155715 w 9155715"/>
              <a:gd name="connsiteY0" fmla="*/ 0 h 930294"/>
              <a:gd name="connsiteX1" fmla="*/ 0 w 9155715"/>
              <a:gd name="connsiteY1" fmla="*/ 855842 h 930294"/>
              <a:gd name="connsiteX2" fmla="*/ 2384 w 9155715"/>
              <a:gd name="connsiteY2" fmla="*/ 930294 h 930294"/>
              <a:gd name="connsiteX3" fmla="*/ 9155715 w 9155715"/>
              <a:gd name="connsiteY3" fmla="*/ 74452 h 930294"/>
              <a:gd name="connsiteX4" fmla="*/ 9155715 w 9155715"/>
              <a:gd name="connsiteY4" fmla="*/ 0 h 93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5715" h="930294">
                <a:moveTo>
                  <a:pt x="9155715" y="0"/>
                </a:moveTo>
                <a:lnTo>
                  <a:pt x="0" y="855842"/>
                </a:lnTo>
                <a:cubicBezTo>
                  <a:pt x="795" y="884628"/>
                  <a:pt x="1589" y="901508"/>
                  <a:pt x="2384" y="930294"/>
                </a:cubicBezTo>
                <a:lnTo>
                  <a:pt x="9155715" y="74452"/>
                </a:lnTo>
                <a:lnTo>
                  <a:pt x="915571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4554A-2449-46C1-B5E1-3B9A1B068D69}" type="datetimeFigureOut">
              <a:rPr lang="hr-HR" smtClean="0"/>
              <a:t>4.11.2020.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BAFA9-0026-4D5D-8869-1EE49A0760FF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/>
          <p:nvPr/>
        </p:nvSpPr>
        <p:spPr>
          <a:xfrm>
            <a:off x="0" y="5731667"/>
            <a:ext cx="9147178" cy="1126333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0 w 9144000"/>
              <a:gd name="connsiteY3" fmla="*/ 1065657 h 1075182"/>
              <a:gd name="connsiteX4" fmla="*/ 20 w 9144000"/>
              <a:gd name="connsiteY4" fmla="*/ 818007 h 1075182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854092 w 9124990"/>
              <a:gd name="connsiteY2" fmla="*/ 585026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9122615 w 9124990"/>
              <a:gd name="connsiteY2" fmla="*/ 1063889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766171 w 9124990"/>
              <a:gd name="connsiteY2" fmla="*/ 508228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8161"/>
              <a:gd name="connsiteY0" fmla="*/ 818007 h 1068407"/>
              <a:gd name="connsiteX1" fmla="*/ 9124990 w 9128161"/>
              <a:gd name="connsiteY1" fmla="*/ 0 h 1068407"/>
              <a:gd name="connsiteX2" fmla="*/ 9127369 w 9128161"/>
              <a:gd name="connsiteY2" fmla="*/ 1068407 h 1068407"/>
              <a:gd name="connsiteX3" fmla="*/ 0 w 9128161"/>
              <a:gd name="connsiteY3" fmla="*/ 1065657 h 1068407"/>
              <a:gd name="connsiteX4" fmla="*/ 20 w 9128161"/>
              <a:gd name="connsiteY4" fmla="*/ 818007 h 1068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28161" h="1068407">
                <a:moveTo>
                  <a:pt x="20" y="818007"/>
                </a:moveTo>
                <a:lnTo>
                  <a:pt x="9124990" y="0"/>
                </a:lnTo>
                <a:cubicBezTo>
                  <a:pt x="9124198" y="354630"/>
                  <a:pt x="9128161" y="713777"/>
                  <a:pt x="9127369" y="1068407"/>
                </a:cubicBezTo>
                <a:lnTo>
                  <a:pt x="0" y="1065657"/>
                </a:lnTo>
                <a:cubicBezTo>
                  <a:pt x="7" y="983107"/>
                  <a:pt x="13" y="900557"/>
                  <a:pt x="20" y="818007"/>
                </a:cubicBezTo>
                <a:close/>
              </a:path>
            </a:pathLst>
          </a:custGeom>
          <a:gradFill>
            <a:gsLst>
              <a:gs pos="39000">
                <a:schemeClr val="accent3"/>
              </a:gs>
              <a:gs pos="50000">
                <a:schemeClr val="accent3">
                  <a:lumMod val="40000"/>
                  <a:lumOff val="60000"/>
                </a:schemeClr>
              </a:gs>
              <a:gs pos="5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0" y="5381627"/>
            <a:ext cx="3286124" cy="1207294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6996854"/>
              <a:gd name="connsiteY0" fmla="*/ 0 h 1571625"/>
              <a:gd name="connsiteX1" fmla="*/ 6996854 w 6996854"/>
              <a:gd name="connsiteY1" fmla="*/ 1266825 h 1571625"/>
              <a:gd name="connsiteX2" fmla="*/ 0 w 6996854"/>
              <a:gd name="connsiteY2" fmla="*/ 1571625 h 1571625"/>
              <a:gd name="connsiteX3" fmla="*/ 0 w 6996854"/>
              <a:gd name="connsiteY3" fmla="*/ 0 h 1571625"/>
              <a:gd name="connsiteX0" fmla="*/ 0 w 7583417"/>
              <a:gd name="connsiteY0" fmla="*/ 0 h 800100"/>
              <a:gd name="connsiteX1" fmla="*/ 7583417 w 7583417"/>
              <a:gd name="connsiteY1" fmla="*/ 495300 h 800100"/>
              <a:gd name="connsiteX2" fmla="*/ 586563 w 7583417"/>
              <a:gd name="connsiteY2" fmla="*/ 800100 h 800100"/>
              <a:gd name="connsiteX3" fmla="*/ 0 w 7583417"/>
              <a:gd name="connsiteY3" fmla="*/ 0 h 800100"/>
              <a:gd name="connsiteX0" fmla="*/ 0 w 7017803"/>
              <a:gd name="connsiteY0" fmla="*/ 0 h 1200150"/>
              <a:gd name="connsiteX1" fmla="*/ 7017803 w 7017803"/>
              <a:gd name="connsiteY1" fmla="*/ 895350 h 1200150"/>
              <a:gd name="connsiteX2" fmla="*/ 20949 w 7017803"/>
              <a:gd name="connsiteY2" fmla="*/ 1200150 h 1200150"/>
              <a:gd name="connsiteX3" fmla="*/ 0 w 7017803"/>
              <a:gd name="connsiteY3" fmla="*/ 0 h 1200150"/>
              <a:gd name="connsiteX0" fmla="*/ 0 w 6410292"/>
              <a:gd name="connsiteY0" fmla="*/ 0 h 1752600"/>
              <a:gd name="connsiteX1" fmla="*/ 6410292 w 6410292"/>
              <a:gd name="connsiteY1" fmla="*/ 1752600 h 1752600"/>
              <a:gd name="connsiteX2" fmla="*/ 20949 w 6410292"/>
              <a:gd name="connsiteY2" fmla="*/ 1200150 h 1752600"/>
              <a:gd name="connsiteX3" fmla="*/ 0 w 6410292"/>
              <a:gd name="connsiteY3" fmla="*/ 0 h 1752600"/>
              <a:gd name="connsiteX0" fmla="*/ 0 w 7227290"/>
              <a:gd name="connsiteY0" fmla="*/ 0 h 1200150"/>
              <a:gd name="connsiteX1" fmla="*/ 7227290 w 7227290"/>
              <a:gd name="connsiteY1" fmla="*/ 885825 h 1200150"/>
              <a:gd name="connsiteX2" fmla="*/ 20949 w 7227290"/>
              <a:gd name="connsiteY2" fmla="*/ 1200150 h 1200150"/>
              <a:gd name="connsiteX3" fmla="*/ 0 w 7227290"/>
              <a:gd name="connsiteY3" fmla="*/ 0 h 1200150"/>
              <a:gd name="connsiteX0" fmla="*/ 0 w 7227290"/>
              <a:gd name="connsiteY0" fmla="*/ 0 h 885825"/>
              <a:gd name="connsiteX1" fmla="*/ 7227290 w 7227290"/>
              <a:gd name="connsiteY1" fmla="*/ 885825 h 885825"/>
              <a:gd name="connsiteX2" fmla="*/ 555141 w 7227290"/>
              <a:gd name="connsiteY2" fmla="*/ 862013 h 885825"/>
              <a:gd name="connsiteX3" fmla="*/ 0 w 7227290"/>
              <a:gd name="connsiteY3" fmla="*/ 0 h 885825"/>
              <a:gd name="connsiteX0" fmla="*/ 0 w 7227290"/>
              <a:gd name="connsiteY0" fmla="*/ 0 h 1207294"/>
              <a:gd name="connsiteX1" fmla="*/ 7227290 w 7227290"/>
              <a:gd name="connsiteY1" fmla="*/ 885825 h 1207294"/>
              <a:gd name="connsiteX2" fmla="*/ 0 w 7227290"/>
              <a:gd name="connsiteY2" fmla="*/ 1207294 h 1207294"/>
              <a:gd name="connsiteX3" fmla="*/ 0 w 7227290"/>
              <a:gd name="connsiteY3" fmla="*/ 0 h 1207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27290" h="1207294">
                <a:moveTo>
                  <a:pt x="0" y="0"/>
                </a:moveTo>
                <a:lnTo>
                  <a:pt x="7227290" y="885825"/>
                </a:lnTo>
                <a:lnTo>
                  <a:pt x="0" y="1207294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24000">
                <a:srgbClr val="333333"/>
              </a:gs>
              <a:gs pos="90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-2382" y="5696242"/>
            <a:ext cx="9146382" cy="930294"/>
          </a:xfrm>
          <a:custGeom>
            <a:avLst/>
            <a:gdLst>
              <a:gd name="connsiteX0" fmla="*/ 9153331 w 9153331"/>
              <a:gd name="connsiteY0" fmla="*/ 0 h 951723"/>
              <a:gd name="connsiteX1" fmla="*/ 0 w 9153331"/>
              <a:gd name="connsiteY1" fmla="*/ 867747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3331 w 9153331"/>
              <a:gd name="connsiteY0" fmla="*/ 0 h 951723"/>
              <a:gd name="connsiteX1" fmla="*/ 107265 w 9153331"/>
              <a:gd name="connsiteY1" fmla="*/ 901085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5715 w 9155715"/>
              <a:gd name="connsiteY0" fmla="*/ 0 h 951723"/>
              <a:gd name="connsiteX1" fmla="*/ 0 w 9155715"/>
              <a:gd name="connsiteY1" fmla="*/ 865366 h 951723"/>
              <a:gd name="connsiteX2" fmla="*/ 2384 w 9155715"/>
              <a:gd name="connsiteY2" fmla="*/ 951723 h 951723"/>
              <a:gd name="connsiteX3" fmla="*/ 9155715 w 9155715"/>
              <a:gd name="connsiteY3" fmla="*/ 83976 h 951723"/>
              <a:gd name="connsiteX4" fmla="*/ 9155715 w 9155715"/>
              <a:gd name="connsiteY4" fmla="*/ 0 h 951723"/>
              <a:gd name="connsiteX0" fmla="*/ 9155715 w 9155715"/>
              <a:gd name="connsiteY0" fmla="*/ 0 h 894573"/>
              <a:gd name="connsiteX1" fmla="*/ 0 w 9155715"/>
              <a:gd name="connsiteY1" fmla="*/ 865366 h 894573"/>
              <a:gd name="connsiteX2" fmla="*/ 197847 w 9155715"/>
              <a:gd name="connsiteY2" fmla="*/ 894573 h 894573"/>
              <a:gd name="connsiteX3" fmla="*/ 9155715 w 9155715"/>
              <a:gd name="connsiteY3" fmla="*/ 83976 h 894573"/>
              <a:gd name="connsiteX4" fmla="*/ 9155715 w 9155715"/>
              <a:gd name="connsiteY4" fmla="*/ 0 h 894573"/>
              <a:gd name="connsiteX0" fmla="*/ 9155715 w 9155715"/>
              <a:gd name="connsiteY0" fmla="*/ 0 h 946961"/>
              <a:gd name="connsiteX1" fmla="*/ 0 w 9155715"/>
              <a:gd name="connsiteY1" fmla="*/ 865366 h 946961"/>
              <a:gd name="connsiteX2" fmla="*/ 4768 w 9155715"/>
              <a:gd name="connsiteY2" fmla="*/ 946961 h 946961"/>
              <a:gd name="connsiteX3" fmla="*/ 9155715 w 9155715"/>
              <a:gd name="connsiteY3" fmla="*/ 83976 h 946961"/>
              <a:gd name="connsiteX4" fmla="*/ 9155715 w 9155715"/>
              <a:gd name="connsiteY4" fmla="*/ 0 h 946961"/>
              <a:gd name="connsiteX0" fmla="*/ 9155715 w 9155715"/>
              <a:gd name="connsiteY0" fmla="*/ 0 h 894574"/>
              <a:gd name="connsiteX1" fmla="*/ 0 w 9155715"/>
              <a:gd name="connsiteY1" fmla="*/ 865366 h 894574"/>
              <a:gd name="connsiteX2" fmla="*/ 97732 w 9155715"/>
              <a:gd name="connsiteY2" fmla="*/ 894574 h 894574"/>
              <a:gd name="connsiteX3" fmla="*/ 9155715 w 9155715"/>
              <a:gd name="connsiteY3" fmla="*/ 83976 h 894574"/>
              <a:gd name="connsiteX4" fmla="*/ 9155715 w 9155715"/>
              <a:gd name="connsiteY4" fmla="*/ 0 h 894574"/>
              <a:gd name="connsiteX0" fmla="*/ 9155715 w 9155715"/>
              <a:gd name="connsiteY0" fmla="*/ 0 h 939818"/>
              <a:gd name="connsiteX1" fmla="*/ 0 w 9155715"/>
              <a:gd name="connsiteY1" fmla="*/ 865366 h 939818"/>
              <a:gd name="connsiteX2" fmla="*/ 2384 w 9155715"/>
              <a:gd name="connsiteY2" fmla="*/ 939818 h 939818"/>
              <a:gd name="connsiteX3" fmla="*/ 9155715 w 9155715"/>
              <a:gd name="connsiteY3" fmla="*/ 83976 h 939818"/>
              <a:gd name="connsiteX4" fmla="*/ 9155715 w 9155715"/>
              <a:gd name="connsiteY4" fmla="*/ 0 h 939818"/>
              <a:gd name="connsiteX0" fmla="*/ 9015078 w 9155715"/>
              <a:gd name="connsiteY0" fmla="*/ 0 h 873143"/>
              <a:gd name="connsiteX1" fmla="*/ 0 w 9155715"/>
              <a:gd name="connsiteY1" fmla="*/ 798691 h 873143"/>
              <a:gd name="connsiteX2" fmla="*/ 2384 w 9155715"/>
              <a:gd name="connsiteY2" fmla="*/ 873143 h 873143"/>
              <a:gd name="connsiteX3" fmla="*/ 9155715 w 9155715"/>
              <a:gd name="connsiteY3" fmla="*/ 17301 h 873143"/>
              <a:gd name="connsiteX4" fmla="*/ 9015078 w 9155715"/>
              <a:gd name="connsiteY4" fmla="*/ 0 h 873143"/>
              <a:gd name="connsiteX0" fmla="*/ 9160482 w 9160482"/>
              <a:gd name="connsiteY0" fmla="*/ 0 h 930293"/>
              <a:gd name="connsiteX1" fmla="*/ 0 w 9160482"/>
              <a:gd name="connsiteY1" fmla="*/ 855841 h 930293"/>
              <a:gd name="connsiteX2" fmla="*/ 2384 w 9160482"/>
              <a:gd name="connsiteY2" fmla="*/ 930293 h 930293"/>
              <a:gd name="connsiteX3" fmla="*/ 9155715 w 9160482"/>
              <a:gd name="connsiteY3" fmla="*/ 74451 h 930293"/>
              <a:gd name="connsiteX4" fmla="*/ 9160482 w 9160482"/>
              <a:gd name="connsiteY4" fmla="*/ 0 h 930293"/>
              <a:gd name="connsiteX0" fmla="*/ 9072286 w 9155715"/>
              <a:gd name="connsiteY0" fmla="*/ 0 h 885050"/>
              <a:gd name="connsiteX1" fmla="*/ 0 w 9155715"/>
              <a:gd name="connsiteY1" fmla="*/ 810598 h 885050"/>
              <a:gd name="connsiteX2" fmla="*/ 2384 w 9155715"/>
              <a:gd name="connsiteY2" fmla="*/ 885050 h 885050"/>
              <a:gd name="connsiteX3" fmla="*/ 9155715 w 9155715"/>
              <a:gd name="connsiteY3" fmla="*/ 29208 h 885050"/>
              <a:gd name="connsiteX4" fmla="*/ 9072286 w 9155715"/>
              <a:gd name="connsiteY4" fmla="*/ 0 h 885050"/>
              <a:gd name="connsiteX0" fmla="*/ 9155715 w 9155715"/>
              <a:gd name="connsiteY0" fmla="*/ 0 h 930294"/>
              <a:gd name="connsiteX1" fmla="*/ 0 w 9155715"/>
              <a:gd name="connsiteY1" fmla="*/ 855842 h 930294"/>
              <a:gd name="connsiteX2" fmla="*/ 2384 w 9155715"/>
              <a:gd name="connsiteY2" fmla="*/ 930294 h 930294"/>
              <a:gd name="connsiteX3" fmla="*/ 9155715 w 9155715"/>
              <a:gd name="connsiteY3" fmla="*/ 74452 h 930294"/>
              <a:gd name="connsiteX4" fmla="*/ 9155715 w 9155715"/>
              <a:gd name="connsiteY4" fmla="*/ 0 h 93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5715" h="930294">
                <a:moveTo>
                  <a:pt x="9155715" y="0"/>
                </a:moveTo>
                <a:lnTo>
                  <a:pt x="0" y="855842"/>
                </a:lnTo>
                <a:cubicBezTo>
                  <a:pt x="795" y="884628"/>
                  <a:pt x="1589" y="901508"/>
                  <a:pt x="2384" y="930294"/>
                </a:cubicBezTo>
                <a:lnTo>
                  <a:pt x="9155715" y="74452"/>
                </a:lnTo>
                <a:lnTo>
                  <a:pt x="915571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196" y="5347020"/>
            <a:ext cx="3426231" cy="944725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2830674 w 7605568"/>
              <a:gd name="connsiteY2" fmla="*/ 806612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2930931"/>
              <a:gd name="connsiteY0" fmla="*/ 0 h 806612"/>
              <a:gd name="connsiteX1" fmla="*/ 0 w 2930931"/>
              <a:gd name="connsiteY1" fmla="*/ 75665 h 806612"/>
              <a:gd name="connsiteX2" fmla="*/ 2830674 w 2930931"/>
              <a:gd name="connsiteY2" fmla="*/ 806612 h 806612"/>
              <a:gd name="connsiteX3" fmla="*/ 2930931 w 2930931"/>
              <a:gd name="connsiteY3" fmla="*/ 785765 h 806612"/>
              <a:gd name="connsiteX4" fmla="*/ 1 w 2930931"/>
              <a:gd name="connsiteY4" fmla="*/ 0 h 806612"/>
              <a:gd name="connsiteX0" fmla="*/ 1 w 3204530"/>
              <a:gd name="connsiteY0" fmla="*/ 0 h 944725"/>
              <a:gd name="connsiteX1" fmla="*/ 0 w 3204530"/>
              <a:gd name="connsiteY1" fmla="*/ 75665 h 944725"/>
              <a:gd name="connsiteX2" fmla="*/ 3204530 w 3204530"/>
              <a:gd name="connsiteY2" fmla="*/ 944725 h 944725"/>
              <a:gd name="connsiteX3" fmla="*/ 2930931 w 3204530"/>
              <a:gd name="connsiteY3" fmla="*/ 785765 h 944725"/>
              <a:gd name="connsiteX4" fmla="*/ 1 w 3204530"/>
              <a:gd name="connsiteY4" fmla="*/ 0 h 944725"/>
              <a:gd name="connsiteX0" fmla="*/ 1 w 3426231"/>
              <a:gd name="connsiteY0" fmla="*/ 0 h 944725"/>
              <a:gd name="connsiteX1" fmla="*/ 0 w 3426231"/>
              <a:gd name="connsiteY1" fmla="*/ 75665 h 944725"/>
              <a:gd name="connsiteX2" fmla="*/ 3204530 w 3426231"/>
              <a:gd name="connsiteY2" fmla="*/ 944725 h 944725"/>
              <a:gd name="connsiteX3" fmla="*/ 3426231 w 3426231"/>
              <a:gd name="connsiteY3" fmla="*/ 923877 h 944725"/>
              <a:gd name="connsiteX4" fmla="*/ 1 w 3426231"/>
              <a:gd name="connsiteY4" fmla="*/ 0 h 944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26231" h="944725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3204530" y="944725"/>
                </a:lnTo>
                <a:lnTo>
                  <a:pt x="3426231" y="923877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4554A-2449-46C1-B5E1-3B9A1B068D69}" type="datetimeFigureOut">
              <a:rPr lang="hr-HR" smtClean="0"/>
              <a:t>4.11.2020.</a:t>
            </a:fld>
            <a:endParaRPr lang="hr-H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BAFA9-0026-4D5D-8869-1EE49A0760FF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" y="5010151"/>
            <a:ext cx="7439025" cy="157162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15827" h="1571625">
                <a:moveTo>
                  <a:pt x="0" y="0"/>
                </a:moveTo>
                <a:lnTo>
                  <a:pt x="7415827" y="866775"/>
                </a:lnTo>
                <a:lnTo>
                  <a:pt x="0" y="157162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24000">
                <a:srgbClr val="333333"/>
              </a:gs>
              <a:gs pos="90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0" y="5731667"/>
            <a:ext cx="9147178" cy="1126333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0 w 9144000"/>
              <a:gd name="connsiteY3" fmla="*/ 1065657 h 1075182"/>
              <a:gd name="connsiteX4" fmla="*/ 20 w 9144000"/>
              <a:gd name="connsiteY4" fmla="*/ 818007 h 1075182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854092 w 9124990"/>
              <a:gd name="connsiteY2" fmla="*/ 585026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9122615 w 9124990"/>
              <a:gd name="connsiteY2" fmla="*/ 1063889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766171 w 9124990"/>
              <a:gd name="connsiteY2" fmla="*/ 508228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8161"/>
              <a:gd name="connsiteY0" fmla="*/ 818007 h 1068407"/>
              <a:gd name="connsiteX1" fmla="*/ 9124990 w 9128161"/>
              <a:gd name="connsiteY1" fmla="*/ 0 h 1068407"/>
              <a:gd name="connsiteX2" fmla="*/ 9127369 w 9128161"/>
              <a:gd name="connsiteY2" fmla="*/ 1068407 h 1068407"/>
              <a:gd name="connsiteX3" fmla="*/ 0 w 9128161"/>
              <a:gd name="connsiteY3" fmla="*/ 1065657 h 1068407"/>
              <a:gd name="connsiteX4" fmla="*/ 20 w 9128161"/>
              <a:gd name="connsiteY4" fmla="*/ 818007 h 1068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28161" h="1068407">
                <a:moveTo>
                  <a:pt x="20" y="818007"/>
                </a:moveTo>
                <a:lnTo>
                  <a:pt x="9124990" y="0"/>
                </a:lnTo>
                <a:cubicBezTo>
                  <a:pt x="9124198" y="354630"/>
                  <a:pt x="9128161" y="713777"/>
                  <a:pt x="9127369" y="1068407"/>
                </a:cubicBezTo>
                <a:lnTo>
                  <a:pt x="0" y="1065657"/>
                </a:lnTo>
                <a:cubicBezTo>
                  <a:pt x="7" y="983107"/>
                  <a:pt x="13" y="900557"/>
                  <a:pt x="20" y="818007"/>
                </a:cubicBezTo>
                <a:close/>
              </a:path>
            </a:pathLst>
          </a:custGeom>
          <a:gradFill>
            <a:gsLst>
              <a:gs pos="39000">
                <a:schemeClr val="accent1"/>
              </a:gs>
              <a:gs pos="50000">
                <a:schemeClr val="accent1">
                  <a:lumMod val="40000"/>
                  <a:lumOff val="60000"/>
                </a:schemeClr>
              </a:gs>
              <a:gs pos="5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6656" y="609600"/>
            <a:ext cx="3383280" cy="914400"/>
          </a:xfrm>
        </p:spPr>
        <p:txBody>
          <a:bodyPr anchor="b">
            <a:noAutofit/>
          </a:bodyPr>
          <a:lstStyle>
            <a:lvl1pPr algn="l">
              <a:defRPr sz="22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Freeform 9"/>
          <p:cNvSpPr/>
          <p:nvPr/>
        </p:nvSpPr>
        <p:spPr>
          <a:xfrm>
            <a:off x="0" y="4973410"/>
            <a:ext cx="7674867" cy="928299"/>
          </a:xfrm>
          <a:custGeom>
            <a:avLst/>
            <a:gdLst>
              <a:gd name="connsiteX0" fmla="*/ 0 w 7548466"/>
              <a:gd name="connsiteY0" fmla="*/ 0 h 933061"/>
              <a:gd name="connsiteX1" fmla="*/ 9331 w 7548466"/>
              <a:gd name="connsiteY1" fmla="*/ 65314 h 933061"/>
              <a:gd name="connsiteX2" fmla="*/ 7221894 w 7548466"/>
              <a:gd name="connsiteY2" fmla="*/ 933061 h 933061"/>
              <a:gd name="connsiteX3" fmla="*/ 7548466 w 7548466"/>
              <a:gd name="connsiteY3" fmla="*/ 914400 h 933061"/>
              <a:gd name="connsiteX4" fmla="*/ 0 w 7548466"/>
              <a:gd name="connsiteY4" fmla="*/ 0 h 933061"/>
              <a:gd name="connsiteX0" fmla="*/ 131163 w 7539135"/>
              <a:gd name="connsiteY0" fmla="*/ 0 h 1042598"/>
              <a:gd name="connsiteX1" fmla="*/ 0 w 7539135"/>
              <a:gd name="connsiteY1" fmla="*/ 174851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0 w 7407972"/>
              <a:gd name="connsiteY0" fmla="*/ 0 h 1042598"/>
              <a:gd name="connsiteX1" fmla="*/ 85531 w 7407972"/>
              <a:gd name="connsiteY1" fmla="*/ 134370 h 1042598"/>
              <a:gd name="connsiteX2" fmla="*/ 7081400 w 7407972"/>
              <a:gd name="connsiteY2" fmla="*/ 1042598 h 1042598"/>
              <a:gd name="connsiteX3" fmla="*/ 7407972 w 7407972"/>
              <a:gd name="connsiteY3" fmla="*/ 1023937 h 1042598"/>
              <a:gd name="connsiteX4" fmla="*/ 0 w 7407972"/>
              <a:gd name="connsiteY4" fmla="*/ 0 h 1042598"/>
              <a:gd name="connsiteX0" fmla="*/ 131163 w 7539135"/>
              <a:gd name="connsiteY0" fmla="*/ 0 h 1042598"/>
              <a:gd name="connsiteX1" fmla="*/ 0 w 7539135"/>
              <a:gd name="connsiteY1" fmla="*/ 193902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59725 w 7539135"/>
              <a:gd name="connsiteY0" fmla="*/ 0 h 892580"/>
              <a:gd name="connsiteX1" fmla="*/ 0 w 7539135"/>
              <a:gd name="connsiteY1" fmla="*/ 43884 h 892580"/>
              <a:gd name="connsiteX2" fmla="*/ 7212563 w 7539135"/>
              <a:gd name="connsiteY2" fmla="*/ 892580 h 892580"/>
              <a:gd name="connsiteX3" fmla="*/ 7539135 w 7539135"/>
              <a:gd name="connsiteY3" fmla="*/ 873919 h 892580"/>
              <a:gd name="connsiteX4" fmla="*/ 59725 w 7539135"/>
              <a:gd name="connsiteY4" fmla="*/ 0 h 892580"/>
              <a:gd name="connsiteX0" fmla="*/ 194 w 7539135"/>
              <a:gd name="connsiteY0" fmla="*/ 0 h 923536"/>
              <a:gd name="connsiteX1" fmla="*/ 0 w 7539135"/>
              <a:gd name="connsiteY1" fmla="*/ 74840 h 923536"/>
              <a:gd name="connsiteX2" fmla="*/ 7212563 w 7539135"/>
              <a:gd name="connsiteY2" fmla="*/ 923536 h 923536"/>
              <a:gd name="connsiteX3" fmla="*/ 7539135 w 7539135"/>
              <a:gd name="connsiteY3" fmla="*/ 904875 h 923536"/>
              <a:gd name="connsiteX4" fmla="*/ 194 w 7539135"/>
              <a:gd name="connsiteY4" fmla="*/ 0 h 923536"/>
              <a:gd name="connsiteX0" fmla="*/ 194 w 7539135"/>
              <a:gd name="connsiteY0" fmla="*/ 0 h 904875"/>
              <a:gd name="connsiteX1" fmla="*/ 0 w 7539135"/>
              <a:gd name="connsiteY1" fmla="*/ 74840 h 904875"/>
              <a:gd name="connsiteX2" fmla="*/ 7212563 w 7539135"/>
              <a:gd name="connsiteY2" fmla="*/ 883055 h 904875"/>
              <a:gd name="connsiteX3" fmla="*/ 7539135 w 7539135"/>
              <a:gd name="connsiteY3" fmla="*/ 904875 h 904875"/>
              <a:gd name="connsiteX4" fmla="*/ 194 w 7539135"/>
              <a:gd name="connsiteY4" fmla="*/ 0 h 904875"/>
              <a:gd name="connsiteX0" fmla="*/ 194 w 7703442"/>
              <a:gd name="connsiteY0" fmla="*/ 0 h 1016794"/>
              <a:gd name="connsiteX1" fmla="*/ 0 w 7703442"/>
              <a:gd name="connsiteY1" fmla="*/ 74840 h 1016794"/>
              <a:gd name="connsiteX2" fmla="*/ 7212563 w 7703442"/>
              <a:gd name="connsiteY2" fmla="*/ 883055 h 1016794"/>
              <a:gd name="connsiteX3" fmla="*/ 7703442 w 7703442"/>
              <a:gd name="connsiteY3" fmla="*/ 1016794 h 1016794"/>
              <a:gd name="connsiteX4" fmla="*/ 194 w 7703442"/>
              <a:gd name="connsiteY4" fmla="*/ 0 h 1016794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12563 w 7674867"/>
              <a:gd name="connsiteY2" fmla="*/ 883055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30680"/>
              <a:gd name="connsiteX1" fmla="*/ 0 w 7674867"/>
              <a:gd name="connsiteY1" fmla="*/ 74840 h 930680"/>
              <a:gd name="connsiteX2" fmla="*/ 7293526 w 7674867"/>
              <a:gd name="connsiteY2" fmla="*/ 930680 h 930680"/>
              <a:gd name="connsiteX3" fmla="*/ 7674867 w 7674867"/>
              <a:gd name="connsiteY3" fmla="*/ 897731 h 930680"/>
              <a:gd name="connsiteX4" fmla="*/ 194 w 7674867"/>
              <a:gd name="connsiteY4" fmla="*/ 0 h 930680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3526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38758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8289 w 7674867"/>
              <a:gd name="connsiteY2" fmla="*/ 661599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28299"/>
              <a:gd name="connsiteX1" fmla="*/ 0 w 7674867"/>
              <a:gd name="connsiteY1" fmla="*/ 74840 h 928299"/>
              <a:gd name="connsiteX2" fmla="*/ 7298289 w 7674867"/>
              <a:gd name="connsiteY2" fmla="*/ 928299 h 928299"/>
              <a:gd name="connsiteX3" fmla="*/ 7674867 w 7674867"/>
              <a:gd name="connsiteY3" fmla="*/ 897731 h 928299"/>
              <a:gd name="connsiteX4" fmla="*/ 194 w 7674867"/>
              <a:gd name="connsiteY4" fmla="*/ 0 h 928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74867" h="928299">
                <a:moveTo>
                  <a:pt x="194" y="0"/>
                </a:moveTo>
                <a:cubicBezTo>
                  <a:pt x="129" y="24947"/>
                  <a:pt x="65" y="49893"/>
                  <a:pt x="0" y="74840"/>
                </a:cubicBezTo>
                <a:lnTo>
                  <a:pt x="7298289" y="928299"/>
                </a:lnTo>
                <a:lnTo>
                  <a:pt x="7674867" y="897731"/>
                </a:lnTo>
                <a:lnTo>
                  <a:pt x="19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-2382" y="5696242"/>
            <a:ext cx="9146382" cy="930294"/>
          </a:xfrm>
          <a:custGeom>
            <a:avLst/>
            <a:gdLst>
              <a:gd name="connsiteX0" fmla="*/ 9153331 w 9153331"/>
              <a:gd name="connsiteY0" fmla="*/ 0 h 951723"/>
              <a:gd name="connsiteX1" fmla="*/ 0 w 9153331"/>
              <a:gd name="connsiteY1" fmla="*/ 867747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3331 w 9153331"/>
              <a:gd name="connsiteY0" fmla="*/ 0 h 951723"/>
              <a:gd name="connsiteX1" fmla="*/ 107265 w 9153331"/>
              <a:gd name="connsiteY1" fmla="*/ 901085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5715 w 9155715"/>
              <a:gd name="connsiteY0" fmla="*/ 0 h 951723"/>
              <a:gd name="connsiteX1" fmla="*/ 0 w 9155715"/>
              <a:gd name="connsiteY1" fmla="*/ 865366 h 951723"/>
              <a:gd name="connsiteX2" fmla="*/ 2384 w 9155715"/>
              <a:gd name="connsiteY2" fmla="*/ 951723 h 951723"/>
              <a:gd name="connsiteX3" fmla="*/ 9155715 w 9155715"/>
              <a:gd name="connsiteY3" fmla="*/ 83976 h 951723"/>
              <a:gd name="connsiteX4" fmla="*/ 9155715 w 9155715"/>
              <a:gd name="connsiteY4" fmla="*/ 0 h 951723"/>
              <a:gd name="connsiteX0" fmla="*/ 9155715 w 9155715"/>
              <a:gd name="connsiteY0" fmla="*/ 0 h 894573"/>
              <a:gd name="connsiteX1" fmla="*/ 0 w 9155715"/>
              <a:gd name="connsiteY1" fmla="*/ 865366 h 894573"/>
              <a:gd name="connsiteX2" fmla="*/ 197847 w 9155715"/>
              <a:gd name="connsiteY2" fmla="*/ 894573 h 894573"/>
              <a:gd name="connsiteX3" fmla="*/ 9155715 w 9155715"/>
              <a:gd name="connsiteY3" fmla="*/ 83976 h 894573"/>
              <a:gd name="connsiteX4" fmla="*/ 9155715 w 9155715"/>
              <a:gd name="connsiteY4" fmla="*/ 0 h 894573"/>
              <a:gd name="connsiteX0" fmla="*/ 9155715 w 9155715"/>
              <a:gd name="connsiteY0" fmla="*/ 0 h 946961"/>
              <a:gd name="connsiteX1" fmla="*/ 0 w 9155715"/>
              <a:gd name="connsiteY1" fmla="*/ 865366 h 946961"/>
              <a:gd name="connsiteX2" fmla="*/ 4768 w 9155715"/>
              <a:gd name="connsiteY2" fmla="*/ 946961 h 946961"/>
              <a:gd name="connsiteX3" fmla="*/ 9155715 w 9155715"/>
              <a:gd name="connsiteY3" fmla="*/ 83976 h 946961"/>
              <a:gd name="connsiteX4" fmla="*/ 9155715 w 9155715"/>
              <a:gd name="connsiteY4" fmla="*/ 0 h 946961"/>
              <a:gd name="connsiteX0" fmla="*/ 9155715 w 9155715"/>
              <a:gd name="connsiteY0" fmla="*/ 0 h 894574"/>
              <a:gd name="connsiteX1" fmla="*/ 0 w 9155715"/>
              <a:gd name="connsiteY1" fmla="*/ 865366 h 894574"/>
              <a:gd name="connsiteX2" fmla="*/ 97732 w 9155715"/>
              <a:gd name="connsiteY2" fmla="*/ 894574 h 894574"/>
              <a:gd name="connsiteX3" fmla="*/ 9155715 w 9155715"/>
              <a:gd name="connsiteY3" fmla="*/ 83976 h 894574"/>
              <a:gd name="connsiteX4" fmla="*/ 9155715 w 9155715"/>
              <a:gd name="connsiteY4" fmla="*/ 0 h 894574"/>
              <a:gd name="connsiteX0" fmla="*/ 9155715 w 9155715"/>
              <a:gd name="connsiteY0" fmla="*/ 0 h 939818"/>
              <a:gd name="connsiteX1" fmla="*/ 0 w 9155715"/>
              <a:gd name="connsiteY1" fmla="*/ 865366 h 939818"/>
              <a:gd name="connsiteX2" fmla="*/ 2384 w 9155715"/>
              <a:gd name="connsiteY2" fmla="*/ 939818 h 939818"/>
              <a:gd name="connsiteX3" fmla="*/ 9155715 w 9155715"/>
              <a:gd name="connsiteY3" fmla="*/ 83976 h 939818"/>
              <a:gd name="connsiteX4" fmla="*/ 9155715 w 9155715"/>
              <a:gd name="connsiteY4" fmla="*/ 0 h 939818"/>
              <a:gd name="connsiteX0" fmla="*/ 9015078 w 9155715"/>
              <a:gd name="connsiteY0" fmla="*/ 0 h 873143"/>
              <a:gd name="connsiteX1" fmla="*/ 0 w 9155715"/>
              <a:gd name="connsiteY1" fmla="*/ 798691 h 873143"/>
              <a:gd name="connsiteX2" fmla="*/ 2384 w 9155715"/>
              <a:gd name="connsiteY2" fmla="*/ 873143 h 873143"/>
              <a:gd name="connsiteX3" fmla="*/ 9155715 w 9155715"/>
              <a:gd name="connsiteY3" fmla="*/ 17301 h 873143"/>
              <a:gd name="connsiteX4" fmla="*/ 9015078 w 9155715"/>
              <a:gd name="connsiteY4" fmla="*/ 0 h 873143"/>
              <a:gd name="connsiteX0" fmla="*/ 9160482 w 9160482"/>
              <a:gd name="connsiteY0" fmla="*/ 0 h 930293"/>
              <a:gd name="connsiteX1" fmla="*/ 0 w 9160482"/>
              <a:gd name="connsiteY1" fmla="*/ 855841 h 930293"/>
              <a:gd name="connsiteX2" fmla="*/ 2384 w 9160482"/>
              <a:gd name="connsiteY2" fmla="*/ 930293 h 930293"/>
              <a:gd name="connsiteX3" fmla="*/ 9155715 w 9160482"/>
              <a:gd name="connsiteY3" fmla="*/ 74451 h 930293"/>
              <a:gd name="connsiteX4" fmla="*/ 9160482 w 9160482"/>
              <a:gd name="connsiteY4" fmla="*/ 0 h 930293"/>
              <a:gd name="connsiteX0" fmla="*/ 9072286 w 9155715"/>
              <a:gd name="connsiteY0" fmla="*/ 0 h 885050"/>
              <a:gd name="connsiteX1" fmla="*/ 0 w 9155715"/>
              <a:gd name="connsiteY1" fmla="*/ 810598 h 885050"/>
              <a:gd name="connsiteX2" fmla="*/ 2384 w 9155715"/>
              <a:gd name="connsiteY2" fmla="*/ 885050 h 885050"/>
              <a:gd name="connsiteX3" fmla="*/ 9155715 w 9155715"/>
              <a:gd name="connsiteY3" fmla="*/ 29208 h 885050"/>
              <a:gd name="connsiteX4" fmla="*/ 9072286 w 9155715"/>
              <a:gd name="connsiteY4" fmla="*/ 0 h 885050"/>
              <a:gd name="connsiteX0" fmla="*/ 9155715 w 9155715"/>
              <a:gd name="connsiteY0" fmla="*/ 0 h 930294"/>
              <a:gd name="connsiteX1" fmla="*/ 0 w 9155715"/>
              <a:gd name="connsiteY1" fmla="*/ 855842 h 930294"/>
              <a:gd name="connsiteX2" fmla="*/ 2384 w 9155715"/>
              <a:gd name="connsiteY2" fmla="*/ 930294 h 930294"/>
              <a:gd name="connsiteX3" fmla="*/ 9155715 w 9155715"/>
              <a:gd name="connsiteY3" fmla="*/ 74452 h 930294"/>
              <a:gd name="connsiteX4" fmla="*/ 9155715 w 9155715"/>
              <a:gd name="connsiteY4" fmla="*/ 0 h 93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5715" h="930294">
                <a:moveTo>
                  <a:pt x="9155715" y="0"/>
                </a:moveTo>
                <a:lnTo>
                  <a:pt x="0" y="855842"/>
                </a:lnTo>
                <a:cubicBezTo>
                  <a:pt x="795" y="884628"/>
                  <a:pt x="1589" y="901508"/>
                  <a:pt x="2384" y="930294"/>
                </a:cubicBezTo>
                <a:lnTo>
                  <a:pt x="9155715" y="74452"/>
                </a:lnTo>
                <a:lnTo>
                  <a:pt x="915571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4554A-2449-46C1-B5E1-3B9A1B068D69}" type="datetimeFigureOut">
              <a:rPr lang="hr-HR" smtClean="0"/>
              <a:t>4.11.2020.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BAFA9-0026-4D5D-8869-1EE49A0760FF}" type="slidenum">
              <a:rPr lang="hr-HR" smtClean="0"/>
              <a:t>‹#›</a:t>
            </a:fld>
            <a:endParaRPr lang="hr-HR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4572000" y="609600"/>
            <a:ext cx="3886200" cy="4191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4"/>
          </p:nvPr>
        </p:nvSpPr>
        <p:spPr>
          <a:xfrm>
            <a:off x="676274" y="1527048"/>
            <a:ext cx="3383280" cy="329184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/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1"/>
              </a:gs>
              <a:gs pos="40000">
                <a:schemeClr val="accent1">
                  <a:lumMod val="40000"/>
                  <a:lumOff val="60000"/>
                </a:schemeClr>
              </a:gs>
              <a:gs pos="4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/>
              </a:gs>
              <a:gs pos="52000">
                <a:schemeClr val="accent3">
                  <a:lumMod val="40000"/>
                  <a:lumOff val="60000"/>
                </a:schemeClr>
              </a:gs>
              <a:gs pos="66000">
                <a:schemeClr val="accent3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0" y="609600"/>
            <a:ext cx="3886200" cy="4190999"/>
          </a:xfrm>
          <a:ln w="79375">
            <a:solidFill>
              <a:schemeClr val="tx1"/>
            </a:solidFill>
            <a:miter lim="800000"/>
          </a:ln>
          <a:effectLst>
            <a:outerShdw blurRad="50800" dist="38100" dir="5400000" algn="ctr" rotWithShape="0">
              <a:srgbClr val="000000">
                <a:alpha val="42000"/>
              </a:srgbClr>
            </a:outerShdw>
          </a:effectLst>
        </p:spPr>
        <p:txBody>
          <a:bodyPr>
            <a:normAutofit/>
          </a:bodyPr>
          <a:lstStyle>
            <a:lvl1pPr marL="0" indent="0" algn="ctr">
              <a:buNone/>
              <a:defRPr sz="25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0" name="Freeform 9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4554A-2449-46C1-B5E1-3B9A1B068D69}" type="datetimeFigureOut">
              <a:rPr lang="hr-HR" smtClean="0"/>
              <a:t>4.11.2020.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BAFA9-0026-4D5D-8869-1EE49A0760FF}" type="slidenum">
              <a:rPr lang="hr-HR" smtClean="0"/>
              <a:t>‹#›</a:t>
            </a:fld>
            <a:endParaRPr lang="hr-HR"/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76656" y="609600"/>
            <a:ext cx="3383280" cy="914400"/>
          </a:xfrm>
        </p:spPr>
        <p:txBody>
          <a:bodyPr anchor="b">
            <a:noAutofit/>
          </a:bodyPr>
          <a:lstStyle>
            <a:lvl1pPr algn="l">
              <a:defRPr sz="22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4"/>
          </p:nvPr>
        </p:nvSpPr>
        <p:spPr>
          <a:xfrm>
            <a:off x="676656" y="1524000"/>
            <a:ext cx="3381375" cy="329565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/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4554A-2449-46C1-B5E1-3B9A1B068D69}" type="datetimeFigureOut">
              <a:rPr lang="hr-HR" smtClean="0"/>
              <a:t>4.11.2020.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BAFA9-0026-4D5D-8869-1EE49A0760FF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74554A-2449-46C1-B5E1-3B9A1B068D69}" type="datetimeFigureOut">
              <a:rPr lang="hr-HR" smtClean="0"/>
              <a:t>4.11.2020.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BAFA9-0026-4D5D-8869-1EE49A0760FF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w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13">
              <a:alphaModFix amt="15000"/>
            </a:blip>
            <a:srcRect/>
            <a:tile tx="0" ty="0" sx="76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274638"/>
            <a:ext cx="7772400" cy="1143000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600200"/>
            <a:ext cx="7772400" cy="4525963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00800" y="6416675"/>
            <a:ext cx="1981200" cy="365125"/>
          </a:xfrm>
          <a:prstGeom prst="rect">
            <a:avLst/>
          </a:prstGeom>
        </p:spPr>
        <p:txBody>
          <a:bodyPr vert="horz" lIns="0" tIns="45720" rIns="0" bIns="0" rtlCol="0" anchor="b" anchorCtr="0"/>
          <a:lstStyle>
            <a:lvl1pPr algn="r">
              <a:defRPr lang="en-US" sz="900" kern="1200" cap="all" spc="110" baseline="0" smtClean="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1pPr>
          </a:lstStyle>
          <a:p>
            <a:fld id="{E474554A-2449-46C1-B5E1-3B9A1B068D69}" type="datetimeFigureOut">
              <a:rPr lang="hr-HR" smtClean="0"/>
              <a:t>4.11.2020.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8600" y="6416675"/>
            <a:ext cx="2895600" cy="365125"/>
          </a:xfrm>
          <a:prstGeom prst="rect">
            <a:avLst/>
          </a:prstGeom>
        </p:spPr>
        <p:txBody>
          <a:bodyPr vert="horz" lIns="0" tIns="45720" rIns="0" bIns="0" rtlCol="0" anchor="b" anchorCtr="0"/>
          <a:lstStyle>
            <a:lvl1pPr algn="l">
              <a:defRPr sz="900" cap="all" spc="110" baseline="0">
                <a:solidFill>
                  <a:srgbClr val="4D4D4D"/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58200" y="6416675"/>
            <a:ext cx="457200" cy="365125"/>
          </a:xfrm>
          <a:prstGeom prst="rect">
            <a:avLst/>
          </a:prstGeom>
        </p:spPr>
        <p:txBody>
          <a:bodyPr vert="horz" lIns="0" tIns="45720" rIns="0" bIns="0" rtlCol="0" anchor="b" anchorCtr="0"/>
          <a:lstStyle>
            <a:lvl1pPr algn="r">
              <a:defRPr sz="1100" b="1" baseline="0">
                <a:solidFill>
                  <a:srgbClr val="4D4D4D"/>
                </a:solidFill>
              </a:defRPr>
            </a:lvl1pPr>
          </a:lstStyle>
          <a:p>
            <a:fld id="{38FBAFA9-0026-4D5D-8869-1EE49A0760FF}" type="slidenum">
              <a:rPr lang="hr-HR" smtClean="0"/>
              <a:t>‹#›</a:t>
            </a:fld>
            <a:endParaRPr lang="hr-HR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hr-HR" dirty="0" smtClean="0"/>
              <a:t>Radiologija u dentalnoj medicini</a:t>
            </a:r>
            <a:endParaRPr lang="hr-H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r-HR" dirty="0" smtClean="0"/>
              <a:t>Ivana Žugec, dr.med.dent.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7628366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dirty="0" smtClean="0"/>
              <a:t>RTG SLIKE U DENTALNOJ MEDICINI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RTG slika služi kao morfološki i fiziološki zapis gornje i donje čeljusti</a:t>
            </a:r>
          </a:p>
          <a:p>
            <a:r>
              <a:rPr lang="hr-HR" dirty="0" smtClean="0"/>
              <a:t>Upotrebljava se i za praćenje patoloških stanja, kontrolu terapeutskih postupaka te za praćenje degenerativnih bolesti</a:t>
            </a:r>
          </a:p>
          <a:p>
            <a:r>
              <a:rPr lang="hr-HR" dirty="0" smtClean="0"/>
              <a:t>ZUBNI RENDGENOGRAM- fotografski film koji predstavlja sjenu zuba i okolnog koštanog tkiva</a:t>
            </a:r>
            <a:endParaRPr lang="hr-H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59906"/>
            <a:ext cx="4860032" cy="3436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77039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Objekti koji pokazuju manji otpor prolazu RTG zraka, prikazuju se u filmu u rasponu od CRNIH do SIVIH  područja (ovisno o količini APSORBIRANOG ZRAČENJA)</a:t>
            </a:r>
            <a:r>
              <a:rPr lang="hr-HR" dirty="0" smtClean="0">
                <a:sym typeface="Wingdings" panose="05000000000000000000" pitchFamily="2" charset="2"/>
              </a:rPr>
              <a:t> TRANSPARENCIJE</a:t>
            </a:r>
            <a:endParaRPr lang="hr-H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052736"/>
            <a:ext cx="7836954" cy="5224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69338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Objekti koji se OPIRU prolasku RTG zraka, na filmu vidimo kao BIJELA područja (npr. zlatne krune, metallna punjenja....)</a:t>
            </a:r>
            <a:r>
              <a:rPr lang="hr-HR" dirty="0" smtClean="0">
                <a:sym typeface="Wingdings" panose="05000000000000000000" pitchFamily="2" charset="2"/>
              </a:rPr>
              <a:t> nazivaju se sjenama (ZASJENJENJA)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700808"/>
            <a:ext cx="7391523" cy="41414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33135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INTRAORALNA RADIOGRAFIJA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1. RETROALVEOLARNA RADIOGRAFIJA</a:t>
            </a:r>
          </a:p>
          <a:p>
            <a:endParaRPr lang="hr-HR" dirty="0" smtClean="0"/>
          </a:p>
          <a:p>
            <a:r>
              <a:rPr lang="hr-HR" dirty="0" smtClean="0"/>
              <a:t>2. BITE-WING RADIOGRAFIJA</a:t>
            </a:r>
          </a:p>
          <a:p>
            <a:endParaRPr lang="hr-HR" dirty="0" smtClean="0"/>
          </a:p>
          <a:p>
            <a:r>
              <a:rPr lang="hr-HR" dirty="0" smtClean="0"/>
              <a:t>3. INTRAORALNE ZAGRIZNE SNIMKE (OCCLUSAL)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077072"/>
            <a:ext cx="3559717" cy="2520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836712"/>
            <a:ext cx="3663280" cy="26711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4828" y="2970115"/>
            <a:ext cx="47625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9200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EKSTRAORALNA RADIOGRAFIJA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1. ORTOPANTOMOGRAM</a:t>
            </a:r>
          </a:p>
          <a:p>
            <a:endParaRPr lang="hr-HR" dirty="0"/>
          </a:p>
          <a:p>
            <a:r>
              <a:rPr lang="hr-HR" dirty="0" smtClean="0"/>
              <a:t>2. KRANIOGRAM</a:t>
            </a:r>
          </a:p>
          <a:p>
            <a:endParaRPr lang="hr-HR" dirty="0"/>
          </a:p>
          <a:p>
            <a:r>
              <a:rPr lang="hr-HR" dirty="0" smtClean="0"/>
              <a:t>3. TMZ</a:t>
            </a:r>
            <a:endParaRPr lang="hr-HR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692696"/>
            <a:ext cx="6402471" cy="34960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151536"/>
            <a:ext cx="4799607" cy="5680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3329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1. RETROALVEOLARNA SNIMKA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Snimke pojedinačnih zuba, odnosno 2-3 susjedna zuba</a:t>
            </a:r>
          </a:p>
          <a:p>
            <a:r>
              <a:rPr lang="hr-HR" dirty="0" smtClean="0"/>
              <a:t>Prikazani svi morfološki dijelovi zuba (kruna, vrat, korijen s apeksom) i minimalno 5mm koštanog tkiva oko korijena zuba</a:t>
            </a:r>
            <a:endParaRPr lang="hr-HR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3487" y="1484784"/>
            <a:ext cx="6677025" cy="501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48473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 smtClean="0"/>
              <a:t>2. BITE-WING ili retrokoronarna radiografija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Na snimci se istovremeno prikazuju i krune i vratovi zuba ANTAGONISTA gornje i donje čeljusti, alveolarne kriste i aproksimalne plohe zuba</a:t>
            </a:r>
          </a:p>
          <a:p>
            <a:r>
              <a:rPr lang="hr-HR" dirty="0" smtClean="0"/>
              <a:t>Služe za ranu dijagnostiku aproksimalnih karijesnih lezija</a:t>
            </a:r>
            <a:endParaRPr lang="hr-HR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556792"/>
            <a:ext cx="6000750" cy="4520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0585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r-HR" dirty="0" smtClean="0"/>
              <a:t>3. Intraoralna zagrizna ili okluzalna snimka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Projekcija gornje ili donje čeljusti u aksijalnoj ravnini pri kontroliranom zagrizu</a:t>
            </a:r>
            <a:endParaRPr lang="hr-HR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268760"/>
            <a:ext cx="7705725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70971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a) ORTOPANTOMOGRAM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Tomografska metoda kojom se na jednoj snimci prikazuju obje čeljusti u cjelini</a:t>
            </a:r>
          </a:p>
          <a:p>
            <a:r>
              <a:rPr lang="hr-HR" dirty="0" smtClean="0"/>
              <a:t>Omogućava analizu 4 regije: dentoalveolarnu, maksilarnu kost i sinuse, luk mandibule i temporomandibularne zglobove</a:t>
            </a:r>
            <a:endParaRPr lang="hr-HR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196752"/>
            <a:ext cx="7608299" cy="506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185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cbct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„CONE BEAM” kompjuttorizirana tomografija</a:t>
            </a:r>
          </a:p>
          <a:p>
            <a:r>
              <a:rPr lang="hr-HR" dirty="0" smtClean="0"/>
              <a:t>Novija radiološka metoda primjenjiva u dentalnoj medicini, oralne i maksilofacijalne kirurgije i ortodoncije</a:t>
            </a:r>
          </a:p>
          <a:p>
            <a:pPr marL="68580" indent="0">
              <a:buNone/>
            </a:pPr>
            <a:endParaRPr lang="hr-HR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875" y="1014413"/>
            <a:ext cx="8096250" cy="482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7141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Urban Pop">
  <a:themeElements>
    <a:clrScheme name="Urban Pop">
      <a:dk1>
        <a:srgbClr val="000000"/>
      </a:dk1>
      <a:lt1>
        <a:srgbClr val="FFFFFF"/>
      </a:lt1>
      <a:dk2>
        <a:srgbClr val="282828"/>
      </a:dk2>
      <a:lt2>
        <a:srgbClr val="D4D4D4"/>
      </a:lt2>
      <a:accent1>
        <a:srgbClr val="86CE24"/>
      </a:accent1>
      <a:accent2>
        <a:srgbClr val="00A2E6"/>
      </a:accent2>
      <a:accent3>
        <a:srgbClr val="FAC810"/>
      </a:accent3>
      <a:accent4>
        <a:srgbClr val="7D8F8C"/>
      </a:accent4>
      <a:accent5>
        <a:srgbClr val="D06B20"/>
      </a:accent5>
      <a:accent6>
        <a:srgbClr val="958B8B"/>
      </a:accent6>
      <a:hlink>
        <a:srgbClr val="FF9900"/>
      </a:hlink>
      <a:folHlink>
        <a:srgbClr val="969696"/>
      </a:folHlink>
    </a:clrScheme>
    <a:fontScheme name="Urban Pop">
      <a:maj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Urban Pop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1909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58000"/>
              </a:srgbClr>
            </a:outerShdw>
          </a:effectLst>
          <a:scene3d>
            <a:camera prst="orthographicFront">
              <a:rot lat="0" lon="0" rev="0"/>
            </a:camera>
            <a:lightRig rig="flat" dir="t"/>
          </a:scene3d>
          <a:sp3d contourW="15875">
            <a:bevelT w="95250" h="127000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  <a:shade val="100000"/>
                <a:alpha val="100000"/>
                <a:satMod val="100000"/>
                <a:lumMod val="100000"/>
              </a:schemeClr>
            </a:gs>
            <a:gs pos="9000">
              <a:schemeClr val="phClr">
                <a:tint val="90000"/>
                <a:shade val="100000"/>
                <a:alpha val="100000"/>
                <a:satMod val="100000"/>
                <a:lumMod val="100000"/>
              </a:schemeClr>
            </a:gs>
            <a:gs pos="34000">
              <a:schemeClr val="phClr">
                <a:tint val="83000"/>
                <a:shade val="100000"/>
                <a:alpha val="100000"/>
                <a:satMod val="100000"/>
                <a:lumMod val="100000"/>
              </a:schemeClr>
            </a:gs>
            <a:gs pos="62000">
              <a:schemeClr val="phClr">
                <a:tint val="85000"/>
                <a:shade val="100000"/>
                <a:alpha val="100000"/>
                <a:satMod val="100000"/>
                <a:lumMod val="100000"/>
              </a:schemeClr>
            </a:gs>
            <a:gs pos="90000">
              <a:schemeClr val="phClr">
                <a:tint val="92000"/>
                <a:shade val="100000"/>
                <a:alpha val="100000"/>
                <a:satMod val="100000"/>
                <a:lumMod val="90000"/>
              </a:schemeClr>
            </a:gs>
            <a:gs pos="100000">
              <a:schemeClr val="phClr">
                <a:tint val="85000"/>
                <a:shade val="100000"/>
                <a:alpha val="100000"/>
                <a:satMod val="100000"/>
                <a:lumMod val="10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8000"/>
              </a:schemeClr>
            </a:gs>
            <a:gs pos="100000">
              <a:schemeClr val="phClr">
                <a:tint val="95000"/>
                <a:shade val="98000"/>
                <a:lumMod val="80000"/>
              </a:schemeClr>
            </a:gs>
          </a:gsLst>
          <a:path path="circle">
            <a:fillToRect l="50000" t="100000" r="10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TM01859862[[fn=Urban Pop]]</Template>
  <TotalTime>211</TotalTime>
  <Words>282</Words>
  <Application>Microsoft Office PowerPoint</Application>
  <PresentationFormat>On-screen Show (4:3)</PresentationFormat>
  <Paragraphs>34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Urban Pop</vt:lpstr>
      <vt:lpstr>Radiologija u dentalnoj medicini</vt:lpstr>
      <vt:lpstr>RTG SLIKE U DENTALNOJ MEDICINI</vt:lpstr>
      <vt:lpstr>PowerPoint Presentation</vt:lpstr>
      <vt:lpstr>PowerPoint Presentation</vt:lpstr>
      <vt:lpstr>INTRAORALNA RADIOGRAFIJA</vt:lpstr>
      <vt:lpstr>EKSTRAORALNA RADIOGRAFIJA</vt:lpstr>
      <vt:lpstr>1. RETROALVEOLARNA SNIMKA</vt:lpstr>
      <vt:lpstr>2. BITE-WING ili retrokoronarna radiografija</vt:lpstr>
      <vt:lpstr>3. Intraoralna zagrizna ili okluzalna snimka</vt:lpstr>
      <vt:lpstr>a) ORTOPANTOMOGRAM</vt:lpstr>
      <vt:lpstr>cbct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Radiologija u dentalnoj medicini</dc:title>
  <dc:creator>Korisnik</dc:creator>
  <cp:lastModifiedBy>Korisnik</cp:lastModifiedBy>
  <cp:revision>19</cp:revision>
  <dcterms:created xsi:type="dcterms:W3CDTF">2019-11-20T19:05:01Z</dcterms:created>
  <dcterms:modified xsi:type="dcterms:W3CDTF">2020-11-04T16:10:05Z</dcterms:modified>
</cp:coreProperties>
</file>