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5900E09-2310-46E4-818F-635AE006D9EE}" type="datetimeFigureOut">
              <a:rPr lang="hr-HR" smtClean="0"/>
              <a:t>27.9.2020.</a:t>
            </a:fld>
            <a:endParaRPr lang="hr-H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575C5D-9C4B-4DF0-9FE1-50FE00C6EAA5}" type="slidenum">
              <a:rPr lang="hr-HR" smtClean="0"/>
              <a:t>‹#›</a:t>
            </a:fld>
            <a:endParaRPr lang="hr-H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 smtClean="0"/>
              <a:t>Mandibula</a:t>
            </a:r>
            <a:endParaRPr lang="hr-H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 smtClean="0"/>
              <a:t>Ivana Žugec,dr.med.dent.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34944696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Jedina pomična kost na lubanji</a:t>
            </a:r>
          </a:p>
          <a:p>
            <a:r>
              <a:rPr lang="hr-HR" dirty="0"/>
              <a:t>S ostalim kostima lubanje povezana je pomoću zgloba (temporomandibularni zglob)</a:t>
            </a:r>
          </a:p>
          <a:p>
            <a:r>
              <a:rPr lang="hr-HR" dirty="0"/>
              <a:t>Dijeli se na: corpus (trup)</a:t>
            </a:r>
          </a:p>
          <a:p>
            <a:r>
              <a:rPr lang="hr-HR" dirty="0"/>
              <a:t>                    ramus (grana)</a:t>
            </a:r>
          </a:p>
          <a:p>
            <a:endParaRPr lang="hr-H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2840037"/>
            <a:ext cx="4498975" cy="4017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11105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Corpus mandibule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Sprijeda se ističe protuberantia mentalis- sa svake strane joj se nalazi kvržica (tuberculum mentale)</a:t>
            </a:r>
          </a:p>
          <a:p>
            <a:r>
              <a:rPr lang="hr-HR" dirty="0"/>
              <a:t>Trup prema natrag prelazi pod kutem (angulus mandibulae) u ramus</a:t>
            </a:r>
          </a:p>
          <a:p>
            <a:endParaRPr lang="hr-H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913063"/>
            <a:ext cx="5041900" cy="3944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3375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Ramus mandibule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vi-VN" dirty="0"/>
              <a:t>Sastoji se od: prednji izdanak (processus coronoideus)</a:t>
            </a:r>
          </a:p>
          <a:p>
            <a:r>
              <a:rPr lang="vi-VN" dirty="0"/>
              <a:t>                       stražnji izdanak (processus condylaris)</a:t>
            </a:r>
          </a:p>
          <a:p>
            <a:r>
              <a:rPr lang="vi-VN" dirty="0"/>
              <a:t>Između oba izdanka nalazi se incisura mandibulae</a:t>
            </a:r>
          </a:p>
          <a:p>
            <a:r>
              <a:rPr lang="vi-VN" dirty="0"/>
              <a:t>Na processus coronoideus se veže mišić</a:t>
            </a:r>
          </a:p>
          <a:p>
            <a:r>
              <a:rPr lang="vi-VN" dirty="0"/>
              <a:t>Processus condylaris nosi zglobnu plohu za temporormandibularni zglob</a:t>
            </a:r>
          </a:p>
          <a:p>
            <a:endParaRPr lang="hr-HR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7744" y="1994374"/>
            <a:ext cx="6194425" cy="4840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8279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Unutrašnja strana mandibule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 ramusu se nalazi foramen mandibulae (ulazi n. Alveolaris inferior)</a:t>
            </a:r>
          </a:p>
          <a:p>
            <a:r>
              <a:rPr lang="hr-HR" dirty="0"/>
              <a:t>Na angulusu se nalazi tuberositas pterygoidea</a:t>
            </a:r>
          </a:p>
          <a:p>
            <a:r>
              <a:rPr lang="hr-HR" dirty="0"/>
              <a:t>Na trupu se nalazi linea mylohyoidea </a:t>
            </a:r>
          </a:p>
          <a:p>
            <a:r>
              <a:rPr lang="hr-HR" dirty="0"/>
              <a:t>Sprijeda se nalazi spina mentalis</a:t>
            </a:r>
          </a:p>
          <a:p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val="42185171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01" y="1935163"/>
            <a:ext cx="7805197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9843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 smtClean="0"/>
              <a:t>Vanjska strana mandibule</a:t>
            </a:r>
            <a:endParaRPr lang="hr-H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Na angulusu se nalazi tuberositas masseterica</a:t>
            </a:r>
          </a:p>
          <a:p>
            <a:r>
              <a:rPr lang="hr-HR" dirty="0"/>
              <a:t>Na turpu se nalazi foramen mentale (izlazi n. mentalis)</a:t>
            </a:r>
          </a:p>
          <a:p>
            <a:endParaRPr lang="hr-HR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9214" y="2779713"/>
            <a:ext cx="5870575" cy="407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3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r-HR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412" y="1556792"/>
            <a:ext cx="5615149" cy="438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176337"/>
            <a:ext cx="6931025" cy="5681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5381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</TotalTime>
  <Words>158</Words>
  <Application>Microsoft Office PowerPoint</Application>
  <PresentationFormat>On-screen Show (4:3)</PresentationFormat>
  <Paragraphs>23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Flow</vt:lpstr>
      <vt:lpstr>Mandibula</vt:lpstr>
      <vt:lpstr>PowerPoint Presentation</vt:lpstr>
      <vt:lpstr>Corpus mandibule</vt:lpstr>
      <vt:lpstr>Ramus mandibule</vt:lpstr>
      <vt:lpstr>Unutrašnja strana mandibule</vt:lpstr>
      <vt:lpstr>PowerPoint Presentation</vt:lpstr>
      <vt:lpstr>Vanjska strana mandibule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Mandibula</dc:title>
  <dc:creator>Korisnik</dc:creator>
  <cp:lastModifiedBy>Korisnik</cp:lastModifiedBy>
  <cp:revision>1</cp:revision>
  <dcterms:created xsi:type="dcterms:W3CDTF">2020-09-27T18:26:19Z</dcterms:created>
  <dcterms:modified xsi:type="dcterms:W3CDTF">2020-09-27T18:32:41Z</dcterms:modified>
</cp:coreProperties>
</file>