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2" r:id="rId5"/>
    <p:sldId id="258" r:id="rId6"/>
    <p:sldId id="257" r:id="rId7"/>
    <p:sldId id="259" r:id="rId8"/>
    <p:sldId id="261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1F33FD9-6F43-45C4-8B0D-4FFE24FE4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E5CFFA79-9773-4D96-A5D4-B2F0244E4F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/>
              <a:t>Kliknite da biste uredili stil podnaslova matrice</a:t>
            </a:r>
            <a:endParaRPr lang="en-US"/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10F5E142-91DB-436A-BDA4-8FA6A875F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0D2B49EC-EC73-44F4-AF09-67AE1482D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00B34689-ED51-43E3-BEA9-CA0516D87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953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A3F7819-74E2-491A-A2E7-B2CFB7B6D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934A88F-2802-44E5-8394-062DC1E36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/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AB1F4401-C223-4EFF-8B38-49AFED9F4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7B50A667-69D5-438D-BBD9-A30302ED5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23F3EE46-4B7F-484E-A1D6-12AAA6B0A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54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638ABF2-8F2D-48BB-A6D2-5F6F8AE76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57D82FCF-AB44-4B2D-967F-27C9DC0F2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E0B45499-9B59-48BC-ABA8-D8598DD92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BC3C7F4A-7EFC-4C0D-84D8-4C9E9050D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6B3090D9-109C-41AF-BBCF-FA1453D28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629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30CA8F3-0639-4EF3-AEBB-B3E99B4CE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3240D72-0F86-45EA-B7A5-509A61ADEE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/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7D37374E-94E8-411A-A376-8966AEBEBF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/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0209AE5B-3047-4218-ADD3-5AD01A919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C70C2F37-A177-49D5-8BA1-CE8929398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46C297AC-2C51-4FF4-B3B3-3301BC415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030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F03E6A9-83EE-4B4A-A47A-3198335CD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A1059AC1-1B02-4FB3-814F-9F59AE1765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7A557A46-3FF1-478D-8B5B-0AAEC9D312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/>
          </a:p>
        </p:txBody>
      </p:sp>
      <p:sp>
        <p:nvSpPr>
          <p:cNvPr id="5" name="Rezervirano mjesto teksta 4">
            <a:extLst>
              <a:ext uri="{FF2B5EF4-FFF2-40B4-BE49-F238E27FC236}">
                <a16:creationId xmlns:a16="http://schemas.microsoft.com/office/drawing/2014/main" id="{50878D15-038D-43F3-B05E-AF7F76FE38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77508DDF-C3AB-4C11-8B76-0389D92238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/>
          </a:p>
        </p:txBody>
      </p:sp>
      <p:sp>
        <p:nvSpPr>
          <p:cNvPr id="7" name="Rezervirano mjesto datuma 6">
            <a:extLst>
              <a:ext uri="{FF2B5EF4-FFF2-40B4-BE49-F238E27FC236}">
                <a16:creationId xmlns:a16="http://schemas.microsoft.com/office/drawing/2014/main" id="{5533CAC8-409D-411B-A292-8C62AA9EA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Rezervirano mjesto podnožja 7">
            <a:extLst>
              <a:ext uri="{FF2B5EF4-FFF2-40B4-BE49-F238E27FC236}">
                <a16:creationId xmlns:a16="http://schemas.microsoft.com/office/drawing/2014/main" id="{2C4394C3-42D8-453F-938A-0373F2D00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zervirano mjesto broja slajda 8">
            <a:extLst>
              <a:ext uri="{FF2B5EF4-FFF2-40B4-BE49-F238E27FC236}">
                <a16:creationId xmlns:a16="http://schemas.microsoft.com/office/drawing/2014/main" id="{513FFDE9-ED08-436D-A67D-F8EA5D6F6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25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EDB6D95-67ED-4042-A965-514B40BCD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datuma 2">
            <a:extLst>
              <a:ext uri="{FF2B5EF4-FFF2-40B4-BE49-F238E27FC236}">
                <a16:creationId xmlns:a16="http://schemas.microsoft.com/office/drawing/2014/main" id="{357B1A08-33CF-4EF9-856D-3AFFE1A5F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BAF31E6A-B7F2-4402-B7E8-4ACEF3510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zervirano mjesto broja slajda 4">
            <a:extLst>
              <a:ext uri="{FF2B5EF4-FFF2-40B4-BE49-F238E27FC236}">
                <a16:creationId xmlns:a16="http://schemas.microsoft.com/office/drawing/2014/main" id="{AD1193A0-4E79-4848-80F9-878E8551D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989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>
            <a:extLst>
              <a:ext uri="{FF2B5EF4-FFF2-40B4-BE49-F238E27FC236}">
                <a16:creationId xmlns:a16="http://schemas.microsoft.com/office/drawing/2014/main" id="{88CB11FA-F6D4-422B-B00F-D28BEC26C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8D4E33DE-C60E-4C04-B0B3-1E729017A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zervirano mjesto broja slajda 3">
            <a:extLst>
              <a:ext uri="{FF2B5EF4-FFF2-40B4-BE49-F238E27FC236}">
                <a16:creationId xmlns:a16="http://schemas.microsoft.com/office/drawing/2014/main" id="{9D3E4830-BEA4-4FCE-AE92-29014E7DF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04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A38C38F-BB07-4779-8390-76F2463C7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4D6612BC-59B7-4A41-88C6-DE8A432AB4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/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E75E35A7-9A96-407F-AA59-A4DAF9779B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945AE33D-E19F-483A-92E4-0DE8968C3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366F28C9-E837-406E-97CF-B806369DF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5858374E-5DB9-452D-A444-CF2BA94D0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5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57B15F0-E8E1-412A-B98E-9971CE420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slike 2">
            <a:extLst>
              <a:ext uri="{FF2B5EF4-FFF2-40B4-BE49-F238E27FC236}">
                <a16:creationId xmlns:a16="http://schemas.microsoft.com/office/drawing/2014/main" id="{BEDECE88-4875-4CD9-8726-A3E4D5F42B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F2AEEC52-5BA1-4E14-8103-2E7AECC884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F855A001-73FD-469F-9D39-82FC90E8D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471B2D5B-0846-449C-B428-381C7DA43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1B1F8F77-48E5-44F3-BE82-B1E88224A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106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29E698A-CDF6-4166-85FA-812F06D57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3A92A35D-AC97-488E-9BA9-3C971E709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/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F8906D1F-FD80-4449-B3C7-C51F31203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A8FF02A7-42F5-4C98-8667-2736338D3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02EA6810-C46D-460D-9B79-93FA5F47C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538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>
            <a:extLst>
              <a:ext uri="{FF2B5EF4-FFF2-40B4-BE49-F238E27FC236}">
                <a16:creationId xmlns:a16="http://schemas.microsoft.com/office/drawing/2014/main" id="{848CCA1C-BEF2-474D-BB23-88962F7849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BC7FCB07-E584-4926-857D-7F0DBB8429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/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105C6517-D908-483C-9B1F-27B62C066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DF6429EF-E0FD-42A2-B079-B771DB19E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84AB1643-A03E-441D-BAAF-69F889C58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471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>
            <a:extLst>
              <a:ext uri="{FF2B5EF4-FFF2-40B4-BE49-F238E27FC236}">
                <a16:creationId xmlns:a16="http://schemas.microsoft.com/office/drawing/2014/main" id="{0981E9CF-91A8-40AF-BF8A-95CA7FE56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  <a:endParaRPr lang="en-US"/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E593682D-80C3-43DF-8D79-E8777D59A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  <a:endParaRPr lang="en-US"/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7E4B29B7-DA77-44E4-97EC-003C99E310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13578-E42F-49C5-A107-47B2C24F9478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1DE63382-FEAC-446B-B039-031C977B77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DB35F672-3AED-45A4-B40B-563935BD53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F0C83-40D7-459E-957B-83A139C465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16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BAF52E71-0E92-4F61-8849-31223CDE6D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1939159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hr-HR" dirty="0">
                <a:latin typeface="Arial Black" panose="020B0A04020102020204" pitchFamily="34" charset="0"/>
              </a:rPr>
              <a:t>Vode Hrvatske - ponavljanje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808B41C2-E35B-47F1-B5F9-36D70B4DEA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38600" y="4782320"/>
            <a:ext cx="7644627" cy="1329443"/>
          </a:xfrm>
        </p:spPr>
        <p:txBody>
          <a:bodyPr>
            <a:normAutofit/>
          </a:bodyPr>
          <a:lstStyle/>
          <a:p>
            <a:pPr algn="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30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6FC69E9-5BDF-43C4-912B-B4E0ED74F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76" y="365125"/>
            <a:ext cx="11119624" cy="1325563"/>
          </a:xfrm>
        </p:spPr>
        <p:txBody>
          <a:bodyPr/>
          <a:lstStyle/>
          <a:p>
            <a:r>
              <a:rPr lang="hr-HR" dirty="0">
                <a:latin typeface="Arial Black" panose="020B0A04020102020204" pitchFamily="34" charset="0"/>
              </a:rPr>
              <a:t>Osnovna obilježja Jadranskog mora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D758F21-0494-42AC-AC7B-437DBEA677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/>
              <a:t>Naziv – Adria, Mare </a:t>
            </a:r>
            <a:r>
              <a:rPr lang="hr-HR" dirty="0" err="1"/>
              <a:t>Adriaticum</a:t>
            </a:r>
            <a:r>
              <a:rPr lang="hr-HR" dirty="0"/>
              <a:t>, </a:t>
            </a:r>
            <a:r>
              <a:rPr lang="hr-HR" dirty="0" err="1"/>
              <a:t>Adratica</a:t>
            </a:r>
            <a:r>
              <a:rPr lang="hr-HR" dirty="0"/>
              <a:t> </a:t>
            </a:r>
            <a:r>
              <a:rPr lang="hr-HR" dirty="0" err="1"/>
              <a:t>Talassa</a:t>
            </a:r>
            <a:endParaRPr lang="hr-HR" dirty="0"/>
          </a:p>
          <a:p>
            <a:r>
              <a:rPr lang="hr-HR" dirty="0"/>
              <a:t>Površina 4,6% Sredozemnog mora</a:t>
            </a:r>
          </a:p>
          <a:p>
            <a:r>
              <a:rPr lang="hr-HR" dirty="0"/>
              <a:t>1233 otoka, otočića, hridi i grebena (1185 pripada RH, 718 otoka naseljeno, 389 hridi, 78 grebena)</a:t>
            </a:r>
          </a:p>
          <a:p>
            <a:r>
              <a:rPr lang="hr-HR" dirty="0"/>
              <a:t>SZ dio (plići) </a:t>
            </a:r>
            <a:r>
              <a:rPr lang="hr-HR" dirty="0">
                <a:solidFill>
                  <a:srgbClr val="0070C0"/>
                </a:solidFill>
              </a:rPr>
              <a:t>Palagruški prag</a:t>
            </a:r>
            <a:r>
              <a:rPr lang="hr-HR" dirty="0"/>
              <a:t>  JI dio (dublji)</a:t>
            </a:r>
          </a:p>
          <a:p>
            <a:r>
              <a:rPr lang="hr-HR" dirty="0"/>
              <a:t>Crta Zadar – Ancona (najveća dubina 1233 m)</a:t>
            </a:r>
          </a:p>
          <a:p>
            <a:r>
              <a:rPr lang="hr-HR" dirty="0"/>
              <a:t>Koeficijent razvedenosti = 11, dalmatinski tip obale</a:t>
            </a:r>
          </a:p>
          <a:p>
            <a:r>
              <a:rPr lang="hr-HR" dirty="0"/>
              <a:t>Gospodarsko značenje Jadranskog mora </a:t>
            </a:r>
          </a:p>
        </p:txBody>
      </p:sp>
      <p:sp>
        <p:nvSpPr>
          <p:cNvPr id="4" name="Dijagram toka: Poveznik 3">
            <a:extLst>
              <a:ext uri="{FF2B5EF4-FFF2-40B4-BE49-F238E27FC236}">
                <a16:creationId xmlns:a16="http://schemas.microsoft.com/office/drawing/2014/main" id="{EA2A9E59-7570-4EF4-9D5F-AE2CE1DBE436}"/>
              </a:ext>
            </a:extLst>
          </p:cNvPr>
          <p:cNvSpPr/>
          <p:nvPr/>
        </p:nvSpPr>
        <p:spPr>
          <a:xfrm>
            <a:off x="9611360" y="4582160"/>
            <a:ext cx="2103120" cy="2062480"/>
          </a:xfrm>
          <a:prstGeom prst="flowChartConnector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boat clipart png - Clip Art Library">
            <a:extLst>
              <a:ext uri="{FF2B5EF4-FFF2-40B4-BE49-F238E27FC236}">
                <a16:creationId xmlns:a16="http://schemas.microsoft.com/office/drawing/2014/main" id="{B155DA5D-0093-4C09-97F0-7E8245A86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1360" y="4763452"/>
            <a:ext cx="2396610" cy="214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871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111F829-E9A7-461F-B712-830A0C3D3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50" y="412750"/>
            <a:ext cx="11144250" cy="1325563"/>
          </a:xfrm>
        </p:spPr>
        <p:txBody>
          <a:bodyPr/>
          <a:lstStyle/>
          <a:p>
            <a:r>
              <a:rPr lang="hr-HR" dirty="0">
                <a:latin typeface="Arial Black" panose="020B0A04020102020204" pitchFamily="34" charset="0"/>
              </a:rPr>
              <a:t>Svojstva i gibanja Jadranskog mora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" name="Strelica: prema dolje 3">
            <a:extLst>
              <a:ext uri="{FF2B5EF4-FFF2-40B4-BE49-F238E27FC236}">
                <a16:creationId xmlns:a16="http://schemas.microsoft.com/office/drawing/2014/main" id="{3BA2AF99-6209-4E6C-93A5-3A828E6F6F8F}"/>
              </a:ext>
            </a:extLst>
          </p:cNvPr>
          <p:cNvSpPr/>
          <p:nvPr/>
        </p:nvSpPr>
        <p:spPr>
          <a:xfrm>
            <a:off x="1495425" y="1495425"/>
            <a:ext cx="533400" cy="1933575"/>
          </a:xfrm>
          <a:prstGeom prst="down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relica: prema dolje 4">
            <a:extLst>
              <a:ext uri="{FF2B5EF4-FFF2-40B4-BE49-F238E27FC236}">
                <a16:creationId xmlns:a16="http://schemas.microsoft.com/office/drawing/2014/main" id="{F1511371-93F0-49CA-A647-B6AFB7B26C86}"/>
              </a:ext>
            </a:extLst>
          </p:cNvPr>
          <p:cNvSpPr/>
          <p:nvPr/>
        </p:nvSpPr>
        <p:spPr>
          <a:xfrm>
            <a:off x="4419600" y="1495424"/>
            <a:ext cx="533400" cy="1933575"/>
          </a:xfrm>
          <a:prstGeom prst="downArrow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kstniOkvir 6">
            <a:extLst>
              <a:ext uri="{FF2B5EF4-FFF2-40B4-BE49-F238E27FC236}">
                <a16:creationId xmlns:a16="http://schemas.microsoft.com/office/drawing/2014/main" id="{95F44E3B-70F2-4558-8BED-9FD1D9911D38}"/>
              </a:ext>
            </a:extLst>
          </p:cNvPr>
          <p:cNvSpPr txBox="1"/>
          <p:nvPr/>
        </p:nvSpPr>
        <p:spPr>
          <a:xfrm>
            <a:off x="1123950" y="3428999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dirty="0"/>
              <a:t>1. SALINITET</a:t>
            </a:r>
          </a:p>
          <a:p>
            <a:r>
              <a:rPr lang="hr-HR" dirty="0"/>
              <a:t>2. PROZIRNOST</a:t>
            </a:r>
          </a:p>
          <a:p>
            <a:r>
              <a:rPr lang="hr-HR" dirty="0"/>
              <a:t>3. TEMPERATURA</a:t>
            </a:r>
          </a:p>
          <a:p>
            <a:r>
              <a:rPr lang="hr-HR" dirty="0"/>
              <a:t>4. BOJA </a:t>
            </a:r>
            <a:endParaRPr lang="en-US" dirty="0"/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446264B4-C362-49DE-B24B-34763C48FD79}"/>
              </a:ext>
            </a:extLst>
          </p:cNvPr>
          <p:cNvSpPr txBox="1"/>
          <p:nvPr/>
        </p:nvSpPr>
        <p:spPr>
          <a:xfrm>
            <a:off x="3924300" y="3428998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hr-HR" dirty="0"/>
              <a:t>VALOVI</a:t>
            </a:r>
          </a:p>
          <a:p>
            <a:pPr marL="342900" indent="-342900">
              <a:buAutoNum type="arabicPeriod"/>
            </a:pPr>
            <a:r>
              <a:rPr lang="hr-HR" dirty="0"/>
              <a:t>MORSKE MIJENE</a:t>
            </a:r>
          </a:p>
          <a:p>
            <a:pPr marL="342900" indent="-342900">
              <a:buAutoNum type="arabicPeriod"/>
            </a:pPr>
            <a:r>
              <a:rPr lang="hr-HR" dirty="0"/>
              <a:t>MORSKE STRUJE </a:t>
            </a:r>
            <a:endParaRPr lang="en-US" dirty="0"/>
          </a:p>
        </p:txBody>
      </p:sp>
      <p:sp>
        <p:nvSpPr>
          <p:cNvPr id="9" name="Dijagram toka: Poveznik 8">
            <a:extLst>
              <a:ext uri="{FF2B5EF4-FFF2-40B4-BE49-F238E27FC236}">
                <a16:creationId xmlns:a16="http://schemas.microsoft.com/office/drawing/2014/main" id="{2DA1F967-8A50-45D0-B9E8-9833DF174C0C}"/>
              </a:ext>
            </a:extLst>
          </p:cNvPr>
          <p:cNvSpPr/>
          <p:nvPr/>
        </p:nvSpPr>
        <p:spPr>
          <a:xfrm>
            <a:off x="9493112" y="4352328"/>
            <a:ext cx="2553114" cy="2341520"/>
          </a:xfrm>
          <a:prstGeom prst="flowChartConnector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8" descr="Abstract Wave PNG | PNG All">
            <a:extLst>
              <a:ext uri="{FF2B5EF4-FFF2-40B4-BE49-F238E27FC236}">
                <a16:creationId xmlns:a16="http://schemas.microsoft.com/office/drawing/2014/main" id="{4FBA2D26-1B16-4D47-862F-F5DC0DFD2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704" y="4207263"/>
            <a:ext cx="3855555" cy="281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505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6CCB0CE-9DA5-4274-927C-3561EBCB4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EUROPA - Hrvatska školska kartografija">
            <a:extLst>
              <a:ext uri="{FF2B5EF4-FFF2-40B4-BE49-F238E27FC236}">
                <a16:creationId xmlns:a16="http://schemas.microsoft.com/office/drawing/2014/main" id="{49AC2F42-6BE6-459B-85EE-392FE277A3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868" y="-95725"/>
            <a:ext cx="9560264" cy="695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086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ibanje mora - JADRANSKO MORE">
            <a:extLst>
              <a:ext uri="{FF2B5EF4-FFF2-40B4-BE49-F238E27FC236}">
                <a16:creationId xmlns:a16="http://schemas.microsoft.com/office/drawing/2014/main" id="{324CF9BD-27F8-4A28-8B01-56AA1AF33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086" y="208915"/>
            <a:ext cx="6239827" cy="628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988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32E62931-8EB4-42BB-BAAB-D8757BE66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Porodica Delphinidae u Jadranskom moru. Delphinidae family in the Adriatic  Sea SEMINARSKI RAD - PDF Бесплатно скидање">
            <a:extLst>
              <a:ext uri="{FF2B5EF4-FFF2-40B4-BE49-F238E27FC236}">
                <a16:creationId xmlns:a16="http://schemas.microsoft.com/office/drawing/2014/main" id="{7AFEAFE8-00C6-4402-909D-DE7F3FC45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656" y="495300"/>
            <a:ext cx="5814616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940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213BA2A-9DD6-4530-9093-FA78FDFFC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460375"/>
            <a:ext cx="11620500" cy="1325563"/>
          </a:xfrm>
        </p:spPr>
        <p:txBody>
          <a:bodyPr/>
          <a:lstStyle/>
          <a:p>
            <a:r>
              <a:rPr lang="hr-HR" dirty="0">
                <a:latin typeface="Arial Black" panose="020B0A04020102020204" pitchFamily="34" charset="0"/>
              </a:rPr>
              <a:t>Rijeke jadransko – dinarskog prostora i kontinentske Hrvatske</a:t>
            </a:r>
            <a:endParaRPr lang="en-US" dirty="0">
              <a:latin typeface="Arial Black" panose="020B0A04020102020204" pitchFamily="34" charset="0"/>
            </a:endParaRPr>
          </a:p>
        </p:txBody>
      </p:sp>
      <p:pic>
        <p:nvPicPr>
          <p:cNvPr id="3076" name="Picture 4" descr="Male karte Hrvatske - Romario j.d.o.o.">
            <a:extLst>
              <a:ext uri="{FF2B5EF4-FFF2-40B4-BE49-F238E27FC236}">
                <a16:creationId xmlns:a16="http://schemas.microsoft.com/office/drawing/2014/main" id="{48279393-6481-4B56-9882-51E43B905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012" y="1974849"/>
            <a:ext cx="6083976" cy="401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381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rvatska.eu - Zemlja i ljudi">
            <a:extLst>
              <a:ext uri="{FF2B5EF4-FFF2-40B4-BE49-F238E27FC236}">
                <a16:creationId xmlns:a16="http://schemas.microsoft.com/office/drawing/2014/main" id="{C219BDDD-43F6-4559-98F1-4B296EDEF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2" y="0"/>
            <a:ext cx="92487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92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karta: Slijepa Karta Hrvatske Rijeke">
            <a:extLst>
              <a:ext uri="{FF2B5EF4-FFF2-40B4-BE49-F238E27FC236}">
                <a16:creationId xmlns:a16="http://schemas.microsoft.com/office/drawing/2014/main" id="{465DFFC0-871E-4E8C-A1EF-7E3FC200C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802" y="658494"/>
            <a:ext cx="6462395" cy="5944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kstniOkvir 9">
            <a:extLst>
              <a:ext uri="{FF2B5EF4-FFF2-40B4-BE49-F238E27FC236}">
                <a16:creationId xmlns:a16="http://schemas.microsoft.com/office/drawing/2014/main" id="{37837CAA-626D-4885-B438-AB1479BFCD75}"/>
              </a:ext>
            </a:extLst>
          </p:cNvPr>
          <p:cNvSpPr txBox="1"/>
          <p:nvPr/>
        </p:nvSpPr>
        <p:spPr>
          <a:xfrm>
            <a:off x="3314700" y="0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4400" dirty="0">
                <a:solidFill>
                  <a:prstClr val="black"/>
                </a:solidFill>
                <a:latin typeface="Arial Black" panose="020B0A04020102020204" pitchFamily="34" charset="0"/>
                <a:ea typeface="+mj-ea"/>
                <a:cs typeface="+mj-cs"/>
              </a:rPr>
              <a:t>Domaća zadaća </a:t>
            </a:r>
            <a: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75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111</Words>
  <Application>Microsoft Office PowerPoint</Application>
  <PresentationFormat>Široki zaslon</PresentationFormat>
  <Paragraphs>19</Paragraphs>
  <Slides>9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Tema sustava Office</vt:lpstr>
      <vt:lpstr>Vode Hrvatske - ponavljanje</vt:lpstr>
      <vt:lpstr>Osnovna obilježja Jadranskog mora</vt:lpstr>
      <vt:lpstr>Svojstva i gibanja Jadranskog mora</vt:lpstr>
      <vt:lpstr>PowerPoint prezentacija</vt:lpstr>
      <vt:lpstr>PowerPoint prezentacija</vt:lpstr>
      <vt:lpstr>PowerPoint prezentacija</vt:lpstr>
      <vt:lpstr>Rijeke jadransko – dinarskog prostora i kontinentske Hrvatske</vt:lpstr>
      <vt:lpstr>PowerPoint prezentacija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Vode Hrvatske - ponavljanje</dc:title>
  <dc:creator>Ružica Lončar</dc:creator>
  <cp:lastModifiedBy>Ružica Lončar</cp:lastModifiedBy>
  <cp:revision>7</cp:revision>
  <dcterms:created xsi:type="dcterms:W3CDTF">2021-01-31T22:15:15Z</dcterms:created>
  <dcterms:modified xsi:type="dcterms:W3CDTF">2021-01-31T23:10:37Z</dcterms:modified>
</cp:coreProperties>
</file>