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2" r:id="rId8"/>
    <p:sldId id="260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D8378F-6CEA-4F89-B0D2-D90706AD4495}" v="4" dt="2021-03-29T17:01:03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nježana Milinović" userId="d72c79e0-2c99-4171-b25a-b5a31930d961" providerId="ADAL" clId="{45D8378F-6CEA-4F89-B0D2-D90706AD4495}"/>
    <pc:docChg chg="custSel addSld modSld">
      <pc:chgData name="Snježana Milinović" userId="d72c79e0-2c99-4171-b25a-b5a31930d961" providerId="ADAL" clId="{45D8378F-6CEA-4F89-B0D2-D90706AD4495}" dt="2021-03-29T17:01:03.469" v="171"/>
      <pc:docMkLst>
        <pc:docMk/>
      </pc:docMkLst>
      <pc:sldChg chg="modSp mod">
        <pc:chgData name="Snježana Milinović" userId="d72c79e0-2c99-4171-b25a-b5a31930d961" providerId="ADAL" clId="{45D8378F-6CEA-4F89-B0D2-D90706AD4495}" dt="2021-03-29T16:58:46.266" v="67" actId="207"/>
        <pc:sldMkLst>
          <pc:docMk/>
          <pc:sldMk cId="2831017041" sldId="262"/>
        </pc:sldMkLst>
        <pc:spChg chg="mod">
          <ac:chgData name="Snježana Milinović" userId="d72c79e0-2c99-4171-b25a-b5a31930d961" providerId="ADAL" clId="{45D8378F-6CEA-4F89-B0D2-D90706AD4495}" dt="2021-03-29T16:54:09.906" v="6" actId="20577"/>
          <ac:spMkLst>
            <pc:docMk/>
            <pc:sldMk cId="2831017041" sldId="262"/>
            <ac:spMk id="4" creationId="{00000000-0000-0000-0000-000000000000}"/>
          </ac:spMkLst>
        </pc:spChg>
        <pc:spChg chg="mod">
          <ac:chgData name="Snježana Milinović" userId="d72c79e0-2c99-4171-b25a-b5a31930d961" providerId="ADAL" clId="{45D8378F-6CEA-4F89-B0D2-D90706AD4495}" dt="2021-03-29T16:56:33.077" v="57" actId="207"/>
          <ac:spMkLst>
            <pc:docMk/>
            <pc:sldMk cId="2831017041" sldId="262"/>
            <ac:spMk id="5" creationId="{00000000-0000-0000-0000-000000000000}"/>
          </ac:spMkLst>
        </pc:spChg>
        <pc:spChg chg="mod">
          <ac:chgData name="Snježana Milinović" userId="d72c79e0-2c99-4171-b25a-b5a31930d961" providerId="ADAL" clId="{45D8378F-6CEA-4F89-B0D2-D90706AD4495}" dt="2021-03-29T16:58:46.266" v="67" actId="207"/>
          <ac:spMkLst>
            <pc:docMk/>
            <pc:sldMk cId="2831017041" sldId="262"/>
            <ac:spMk id="6" creationId="{00000000-0000-0000-0000-000000000000}"/>
          </ac:spMkLst>
        </pc:spChg>
      </pc:sldChg>
      <pc:sldChg chg="delSp modSp new mod">
        <pc:chgData name="Snježana Milinović" userId="d72c79e0-2c99-4171-b25a-b5a31930d961" providerId="ADAL" clId="{45D8378F-6CEA-4F89-B0D2-D90706AD4495}" dt="2021-03-29T17:01:03.469" v="171"/>
        <pc:sldMkLst>
          <pc:docMk/>
          <pc:sldMk cId="44419325" sldId="263"/>
        </pc:sldMkLst>
        <pc:spChg chg="del">
          <ac:chgData name="Snježana Milinović" userId="d72c79e0-2c99-4171-b25a-b5a31930d961" providerId="ADAL" clId="{45D8378F-6CEA-4F89-B0D2-D90706AD4495}" dt="2021-03-29T16:59:36.189" v="69" actId="478"/>
          <ac:spMkLst>
            <pc:docMk/>
            <pc:sldMk cId="44419325" sldId="263"/>
            <ac:spMk id="2" creationId="{B97A791B-024F-4DCC-8A7B-78A6A6AE451F}"/>
          </ac:spMkLst>
        </pc:spChg>
        <pc:spChg chg="mod">
          <ac:chgData name="Snježana Milinović" userId="d72c79e0-2c99-4171-b25a-b5a31930d961" providerId="ADAL" clId="{45D8378F-6CEA-4F89-B0D2-D90706AD4495}" dt="2021-03-29T17:01:03.469" v="171"/>
          <ac:spMkLst>
            <pc:docMk/>
            <pc:sldMk cId="44419325" sldId="263"/>
            <ac:spMk id="3" creationId="{A5ECD59D-99BC-43FE-84D8-077DFF876D07}"/>
          </ac:spMkLst>
        </pc:spChg>
      </pc:sldChg>
    </pc:docChg>
  </pc:docChgLst>
  <pc:docChgLst>
    <pc:chgData name="Snježana Milinović" userId="d72c79e0-2c99-4171-b25a-b5a31930d961" providerId="ADAL" clId="{F0494D49-B8DB-4BA1-9BDF-637293B17904}"/>
    <pc:docChg chg="custSel addSld modSld">
      <pc:chgData name="Snježana Milinović" userId="d72c79e0-2c99-4171-b25a-b5a31930d961" providerId="ADAL" clId="{F0494D49-B8DB-4BA1-9BDF-637293B17904}" dt="2021-03-15T09:10:56.048" v="71" actId="207"/>
      <pc:docMkLst>
        <pc:docMk/>
      </pc:docMkLst>
      <pc:sldChg chg="modSp mod">
        <pc:chgData name="Snježana Milinović" userId="d72c79e0-2c99-4171-b25a-b5a31930d961" providerId="ADAL" clId="{F0494D49-B8DB-4BA1-9BDF-637293B17904}" dt="2021-03-15T09:00:41.898" v="6" actId="20577"/>
        <pc:sldMkLst>
          <pc:docMk/>
          <pc:sldMk cId="786090954" sldId="259"/>
        </pc:sldMkLst>
        <pc:spChg chg="mod">
          <ac:chgData name="Snježana Milinović" userId="d72c79e0-2c99-4171-b25a-b5a31930d961" providerId="ADAL" clId="{F0494D49-B8DB-4BA1-9BDF-637293B17904}" dt="2021-03-15T09:00:41.898" v="6" actId="20577"/>
          <ac:spMkLst>
            <pc:docMk/>
            <pc:sldMk cId="786090954" sldId="259"/>
            <ac:spMk id="3" creationId="{00000000-0000-0000-0000-000000000000}"/>
          </ac:spMkLst>
        </pc:spChg>
      </pc:sldChg>
      <pc:sldChg chg="addSp delSp modSp new mod modClrScheme chgLayout">
        <pc:chgData name="Snježana Milinović" userId="d72c79e0-2c99-4171-b25a-b5a31930d961" providerId="ADAL" clId="{F0494D49-B8DB-4BA1-9BDF-637293B17904}" dt="2021-03-15T09:10:56.048" v="71" actId="207"/>
        <pc:sldMkLst>
          <pc:docMk/>
          <pc:sldMk cId="1330651954" sldId="261"/>
        </pc:sldMkLst>
        <pc:spChg chg="del">
          <ac:chgData name="Snježana Milinović" userId="d72c79e0-2c99-4171-b25a-b5a31930d961" providerId="ADAL" clId="{F0494D49-B8DB-4BA1-9BDF-637293B17904}" dt="2021-03-15T08:57:46.908" v="1" actId="700"/>
          <ac:spMkLst>
            <pc:docMk/>
            <pc:sldMk cId="1330651954" sldId="261"/>
            <ac:spMk id="2" creationId="{5249C622-DC32-45C1-9051-43C5A3C35A35}"/>
          </ac:spMkLst>
        </pc:spChg>
        <pc:spChg chg="del">
          <ac:chgData name="Snježana Milinović" userId="d72c79e0-2c99-4171-b25a-b5a31930d961" providerId="ADAL" clId="{F0494D49-B8DB-4BA1-9BDF-637293B17904}" dt="2021-03-15T08:57:46.908" v="1" actId="700"/>
          <ac:spMkLst>
            <pc:docMk/>
            <pc:sldMk cId="1330651954" sldId="261"/>
            <ac:spMk id="3" creationId="{D3ABE144-F408-44F3-A45D-7DC92FFD6366}"/>
          </ac:spMkLst>
        </pc:spChg>
        <pc:spChg chg="add mod">
          <ac:chgData name="Snježana Milinović" userId="d72c79e0-2c99-4171-b25a-b5a31930d961" providerId="ADAL" clId="{F0494D49-B8DB-4BA1-9BDF-637293B17904}" dt="2021-03-15T09:10:46.788" v="68" actId="207"/>
          <ac:spMkLst>
            <pc:docMk/>
            <pc:sldMk cId="1330651954" sldId="261"/>
            <ac:spMk id="5" creationId="{43039BCE-87A8-4230-AFCD-A3E3C2F062E7}"/>
          </ac:spMkLst>
        </pc:spChg>
        <pc:spChg chg="add mod">
          <ac:chgData name="Snježana Milinović" userId="d72c79e0-2c99-4171-b25a-b5a31930d961" providerId="ADAL" clId="{F0494D49-B8DB-4BA1-9BDF-637293B17904}" dt="2021-03-15T09:10:49.708" v="69" actId="207"/>
          <ac:spMkLst>
            <pc:docMk/>
            <pc:sldMk cId="1330651954" sldId="261"/>
            <ac:spMk id="7" creationId="{F293B2AA-F676-4157-9883-25E997B4E9F0}"/>
          </ac:spMkLst>
        </pc:spChg>
        <pc:spChg chg="add mod">
          <ac:chgData name="Snježana Milinović" userId="d72c79e0-2c99-4171-b25a-b5a31930d961" providerId="ADAL" clId="{F0494D49-B8DB-4BA1-9BDF-637293B17904}" dt="2021-03-15T09:10:52.928" v="70" actId="207"/>
          <ac:spMkLst>
            <pc:docMk/>
            <pc:sldMk cId="1330651954" sldId="261"/>
            <ac:spMk id="9" creationId="{BD79CF18-E016-4AED-A2B7-B6ED109EA742}"/>
          </ac:spMkLst>
        </pc:spChg>
        <pc:spChg chg="add mod">
          <ac:chgData name="Snježana Milinović" userId="d72c79e0-2c99-4171-b25a-b5a31930d961" providerId="ADAL" clId="{F0494D49-B8DB-4BA1-9BDF-637293B17904}" dt="2021-03-15T09:10:56.048" v="71" actId="207"/>
          <ac:spMkLst>
            <pc:docMk/>
            <pc:sldMk cId="1330651954" sldId="261"/>
            <ac:spMk id="11" creationId="{80974F50-6DA4-492A-8720-F55C35B89E7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0201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589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44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682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02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467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500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889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888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6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7726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B1242-49CA-4A80-A5EA-0B6F2727F6DF}" type="datetimeFigureOut">
              <a:rPr lang="hr-HR" smtClean="0"/>
              <a:t>29.3.2021.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845D3-EFE9-4001-A595-D3864F904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808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Algoritam sumiranja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1899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 Algoritam sumiranja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17786" y="1520825"/>
            <a:ext cx="1170064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3600" dirty="0"/>
              <a:t>Kod sumiranja postaviti varijablu gdje će se čuvati trenutna suma na 0</a:t>
            </a:r>
          </a:p>
          <a:p>
            <a:pPr marL="0" indent="0">
              <a:buNone/>
            </a:pPr>
            <a:r>
              <a:rPr lang="hr-HR" sz="3600" dirty="0">
                <a:solidFill>
                  <a:srgbClr val="FF0000"/>
                </a:solidFill>
              </a:rPr>
              <a:t>s=0                                            </a:t>
            </a:r>
            <a:r>
              <a:rPr lang="hr-HR" sz="3600" dirty="0"/>
              <a:t>U svakom koraku dodajemo novi broj ( pribrojnik)</a:t>
            </a:r>
          </a:p>
          <a:p>
            <a:pPr marL="0" indent="0">
              <a:buNone/>
            </a:pPr>
            <a:r>
              <a:rPr lang="hr-HR" sz="3600" dirty="0">
                <a:solidFill>
                  <a:srgbClr val="FF0000"/>
                </a:solidFill>
              </a:rPr>
              <a:t>s=</a:t>
            </a:r>
            <a:r>
              <a:rPr lang="hr-HR" sz="3600" dirty="0" err="1">
                <a:solidFill>
                  <a:srgbClr val="FF0000"/>
                </a:solidFill>
              </a:rPr>
              <a:t>s+x</a:t>
            </a:r>
            <a:r>
              <a:rPr lang="hr-HR" sz="3600" dirty="0">
                <a:solidFill>
                  <a:srgbClr val="FF0000"/>
                </a:solidFill>
              </a:rPr>
              <a:t> </a:t>
            </a:r>
            <a:r>
              <a:rPr lang="hr-HR" sz="3600" dirty="0"/>
              <a:t>(nova suma jednaka je staroj sumi uvećanoj za novi pribrojnik)</a:t>
            </a:r>
          </a:p>
          <a:p>
            <a:pPr marL="0" indent="0">
              <a:buNone/>
            </a:pPr>
            <a:r>
              <a:rPr lang="hr-HR" sz="3600" dirty="0"/>
              <a:t>Na kraju ispisujemo sadržaj varijable s</a:t>
            </a:r>
          </a:p>
          <a:p>
            <a:pPr marL="0" indent="0">
              <a:buNone/>
            </a:pPr>
            <a:r>
              <a:rPr lang="hr-HR" sz="3600" dirty="0"/>
              <a:t>To je suma svih brojeva koje smo željeli zbrojiti</a:t>
            </a:r>
          </a:p>
        </p:txBody>
      </p:sp>
    </p:spTree>
    <p:extLst>
      <p:ext uri="{BB962C8B-B14F-4D97-AF65-F5344CB8AC3E}">
        <p14:creationId xmlns:p14="http://schemas.microsoft.com/office/powerpoint/2010/main" val="227185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 Algoritam množenja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417786" y="1520825"/>
            <a:ext cx="1170064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3600" dirty="0"/>
              <a:t>Kod množenja postaviti varijablu gdje će se čuvati trenutni produkt  na 1</a:t>
            </a:r>
          </a:p>
          <a:p>
            <a:pPr marL="0" indent="0">
              <a:buNone/>
            </a:pPr>
            <a:r>
              <a:rPr lang="hr-HR" sz="3600" dirty="0">
                <a:solidFill>
                  <a:srgbClr val="FF0000"/>
                </a:solidFill>
              </a:rPr>
              <a:t>p=1                                           </a:t>
            </a:r>
          </a:p>
          <a:p>
            <a:pPr marL="0" indent="0">
              <a:buNone/>
            </a:pPr>
            <a:r>
              <a:rPr lang="hr-HR" sz="3600" dirty="0"/>
              <a:t>U svakom koraku stari p množimo sa novim brojem</a:t>
            </a:r>
          </a:p>
          <a:p>
            <a:pPr marL="0" indent="0">
              <a:buNone/>
            </a:pPr>
            <a:r>
              <a:rPr lang="hr-HR" sz="3600" dirty="0">
                <a:solidFill>
                  <a:srgbClr val="FF0000"/>
                </a:solidFill>
              </a:rPr>
              <a:t>p=p*x </a:t>
            </a:r>
            <a:r>
              <a:rPr lang="hr-HR" sz="3600" dirty="0"/>
              <a:t>(novi produkt jednaka je starom produktu  pomnoženim sa novim brojem)</a:t>
            </a:r>
          </a:p>
          <a:p>
            <a:pPr marL="0" indent="0">
              <a:buNone/>
            </a:pPr>
            <a:r>
              <a:rPr lang="hr-HR" sz="3600" dirty="0"/>
              <a:t>Na kraju ispisujemo sadržaj varijable p</a:t>
            </a:r>
          </a:p>
          <a:p>
            <a:pPr marL="0" indent="0">
              <a:buNone/>
            </a:pPr>
            <a:r>
              <a:rPr lang="hr-HR" sz="3600" dirty="0"/>
              <a:t>To je produkt svih brojeva koje smo željeli pomnožiti</a:t>
            </a:r>
          </a:p>
        </p:txBody>
      </p:sp>
    </p:spTree>
    <p:extLst>
      <p:ext uri="{BB962C8B-B14F-4D97-AF65-F5344CB8AC3E}">
        <p14:creationId xmlns:p14="http://schemas.microsoft.com/office/powerpoint/2010/main" val="4076975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2455" y="251263"/>
            <a:ext cx="11508828" cy="35324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Zadatak :  Napiši program koji će zbrojiti sve dvoznamenkaste brojeve djeljive sa 4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s:=0</a:t>
            </a:r>
            <a:r>
              <a:rPr lang="hr-HR" dirty="0"/>
              <a:t>;</a:t>
            </a:r>
          </a:p>
          <a:p>
            <a:pPr marL="0" indent="0">
              <a:buNone/>
            </a:pPr>
            <a:r>
              <a:rPr lang="hr-HR" dirty="0"/>
              <a:t>za x:=10 do 99 činiti</a:t>
            </a:r>
          </a:p>
          <a:p>
            <a:pPr marL="0" indent="0">
              <a:buNone/>
            </a:pPr>
            <a:r>
              <a:rPr lang="hr-HR" dirty="0"/>
              <a:t>   ako je x </a:t>
            </a:r>
            <a:r>
              <a:rPr lang="hr-HR" dirty="0" err="1"/>
              <a:t>mod</a:t>
            </a:r>
            <a:r>
              <a:rPr lang="hr-HR" dirty="0"/>
              <a:t> 4=0 onda </a:t>
            </a:r>
            <a:r>
              <a:rPr lang="hr-HR" dirty="0">
                <a:solidFill>
                  <a:srgbClr val="FF0000"/>
                </a:solidFill>
              </a:rPr>
              <a:t>s:=s+x</a:t>
            </a:r>
            <a:r>
              <a:rPr lang="hr-HR" dirty="0"/>
              <a:t>;</a:t>
            </a:r>
          </a:p>
          <a:p>
            <a:pPr marL="0" indent="0">
              <a:buNone/>
            </a:pPr>
            <a:r>
              <a:rPr lang="hr-HR" dirty="0"/>
              <a:t>izlaz (s);</a:t>
            </a:r>
          </a:p>
          <a:p>
            <a:pPr marL="0" indent="0">
              <a:buNone/>
            </a:pPr>
            <a:br>
              <a:rPr lang="hr-HR" dirty="0"/>
            </a:br>
            <a:r>
              <a:rPr lang="hr-HR" dirty="0"/>
              <a:t>                                                                                  48=12+16+20 </a:t>
            </a:r>
          </a:p>
          <a:p>
            <a:endParaRPr lang="hr-HR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115624" y="4085137"/>
          <a:ext cx="11855659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74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54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65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398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2398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598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199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0114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56455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hr-HR" sz="24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832">
                <a:tc>
                  <a:txBody>
                    <a:bodyPr/>
                    <a:lstStyle/>
                    <a:p>
                      <a:r>
                        <a:rPr lang="hr-HR" sz="2400" b="1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i="1" dirty="0"/>
                        <a:t>12+16=28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28…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1" dirty="0"/>
                        <a:t>48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24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hr-HR" sz="2400" b="1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711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4204" y="182245"/>
            <a:ext cx="10515600" cy="1325563"/>
          </a:xfrm>
        </p:spPr>
        <p:txBody>
          <a:bodyPr/>
          <a:lstStyle/>
          <a:p>
            <a:r>
              <a:rPr lang="hr-HR" dirty="0"/>
              <a:t>Zadatak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12839" y="1304437"/>
            <a:ext cx="11624968" cy="510712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hr-HR" dirty="0"/>
              <a:t>Napiši program koji će zbrojiti sve brojeve iz [300, 400]</a:t>
            </a:r>
          </a:p>
          <a:p>
            <a:pPr marL="0" indent="0">
              <a:buNone/>
            </a:pPr>
            <a:r>
              <a:rPr lang="hr-HR" dirty="0"/>
              <a:t>       a) Promijeni program tako da se zbroje  svi brojevi koji završavaju na 1  iz   </a:t>
            </a:r>
            <a:br>
              <a:rPr lang="hr-HR" dirty="0"/>
            </a:br>
            <a:r>
              <a:rPr lang="hr-HR" dirty="0"/>
              <a:t>        intervala [300,400]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hr-HR" dirty="0"/>
              <a:t>Unijeti 20 brojeva sa tipkovnice i ispisati sumu dvoznamenkastih unesenih brojeva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/>
              <a:t>Unijeti n brojeva sa tipkovnice (n se unese na početku programa), a ispisati sumu svih brojeva koji su bili dvoznamenkasti i djeljivi sa 5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hr-HR" dirty="0">
                <a:solidFill>
                  <a:srgbClr val="0070C0"/>
                </a:solidFill>
              </a:rPr>
              <a:t>U razredu od 20 učenika treba učitati opće uspjehe učenika i ispisati prosječan opći uspjeh.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hr-HR" dirty="0">
                <a:solidFill>
                  <a:srgbClr val="0070C0"/>
                </a:solidFill>
              </a:rPr>
              <a:t>Na nekom ispitu bilo je 100 bodova. Učitati brojeve bodova od n studenata i ispisati prosječan broj bodova na tome ispitu.</a:t>
            </a:r>
          </a:p>
          <a:p>
            <a:pPr marL="0" indent="0">
              <a:buNone/>
            </a:pPr>
            <a:r>
              <a:rPr lang="hr-HR" dirty="0">
                <a:solidFill>
                  <a:srgbClr val="0070C0"/>
                </a:solidFill>
              </a:rPr>
              <a:t>      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8609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5ECD59D-99BC-43FE-84D8-077DFF876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u="sng" dirty="0"/>
              <a:t>ulaz</a:t>
            </a:r>
            <a:r>
              <a:rPr lang="hr-HR" dirty="0"/>
              <a:t>(n)</a:t>
            </a:r>
          </a:p>
          <a:p>
            <a:pPr marL="0" indent="0">
              <a:buNone/>
            </a:pPr>
            <a:r>
              <a:rPr lang="hr-HR" dirty="0"/>
              <a:t>S=0</a:t>
            </a:r>
          </a:p>
          <a:p>
            <a:pPr marL="0" indent="0">
              <a:buNone/>
            </a:pPr>
            <a:r>
              <a:rPr lang="hr-HR" u="sng" dirty="0"/>
              <a:t>za</a:t>
            </a:r>
            <a:r>
              <a:rPr lang="hr-HR" dirty="0"/>
              <a:t> k=1 </a:t>
            </a:r>
            <a:r>
              <a:rPr lang="hr-HR" u="sng" dirty="0"/>
              <a:t>do</a:t>
            </a:r>
            <a:r>
              <a:rPr lang="hr-HR" dirty="0"/>
              <a:t> n </a:t>
            </a:r>
            <a:r>
              <a:rPr lang="hr-HR" u="sng" dirty="0"/>
              <a:t>činiti</a:t>
            </a:r>
          </a:p>
          <a:p>
            <a:pPr marL="0" indent="0">
              <a:buNone/>
            </a:pPr>
            <a:r>
              <a:rPr lang="hr-HR" dirty="0"/>
              <a:t>        </a:t>
            </a:r>
            <a:r>
              <a:rPr lang="hr-HR" u="sng" dirty="0"/>
              <a:t>ulaz</a:t>
            </a:r>
            <a:r>
              <a:rPr lang="hr-HR" dirty="0"/>
              <a:t>(bodovi)</a:t>
            </a:r>
          </a:p>
          <a:p>
            <a:pPr marL="0" indent="0">
              <a:buNone/>
            </a:pPr>
            <a:r>
              <a:rPr lang="hr-HR" dirty="0"/>
              <a:t>        s=</a:t>
            </a:r>
            <a:r>
              <a:rPr lang="hr-HR" dirty="0" err="1"/>
              <a:t>s+bodovi</a:t>
            </a:r>
            <a:endParaRPr lang="hr-HR" dirty="0"/>
          </a:p>
          <a:p>
            <a:pPr marL="0" indent="0">
              <a:buNone/>
            </a:pPr>
            <a:r>
              <a:rPr lang="hr-HR" dirty="0" err="1"/>
              <a:t>pr</a:t>
            </a:r>
            <a:r>
              <a:rPr lang="hr-HR" dirty="0"/>
              <a:t>=s/n</a:t>
            </a:r>
          </a:p>
          <a:p>
            <a:pPr marL="0" indent="0">
              <a:buNone/>
            </a:pPr>
            <a:r>
              <a:rPr lang="hr-HR" dirty="0"/>
              <a:t>izlaz(</a:t>
            </a:r>
            <a:r>
              <a:rPr lang="hr-HR" dirty="0" err="1"/>
              <a:t>pr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419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5471" y="620769"/>
            <a:ext cx="3378797" cy="2047127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s=0</a:t>
            </a:r>
          </a:p>
          <a:p>
            <a:pPr marL="0" indent="0">
              <a:buNone/>
            </a:pPr>
            <a:r>
              <a:rPr lang="hr-HR" dirty="0"/>
              <a:t>za x=300 do 400 činiti</a:t>
            </a:r>
          </a:p>
          <a:p>
            <a:pPr marL="0" indent="0">
              <a:buNone/>
            </a:pPr>
            <a:r>
              <a:rPr lang="hr-HR" dirty="0"/>
              <a:t>       s=</a:t>
            </a:r>
            <a:r>
              <a:rPr lang="hr-HR" dirty="0" err="1"/>
              <a:t>s+x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izlaz(s)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sadržaja 2"/>
          <p:cNvSpPr txBox="1">
            <a:spLocks/>
          </p:cNvSpPr>
          <p:nvPr/>
        </p:nvSpPr>
        <p:spPr>
          <a:xfrm>
            <a:off x="4508351" y="628352"/>
            <a:ext cx="3378797" cy="20471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s=0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za x=300 do 400 činiti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      ako je x mod10==1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            s=</a:t>
            </a:r>
            <a:r>
              <a:rPr lang="hr-HR" dirty="0" err="1"/>
              <a:t>s+x</a:t>
            </a:r>
            <a:endParaRPr lang="hr-H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izlaz(s)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>
          <a:xfrm>
            <a:off x="657113" y="3290458"/>
            <a:ext cx="3378797" cy="2047127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s=0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za k=1 do 20 činiti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      ulaz (x)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      </a:t>
            </a:r>
            <a:r>
              <a:rPr lang="hr-HR" dirty="0">
                <a:solidFill>
                  <a:srgbClr val="FF0000"/>
                </a:solidFill>
              </a:rPr>
              <a:t>ako je x&gt;9 i x&lt;100 onda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>
                <a:solidFill>
                  <a:srgbClr val="FF0000"/>
                </a:solidFill>
              </a:rPr>
              <a:t>                 s=</a:t>
            </a:r>
            <a:r>
              <a:rPr lang="hr-HR" dirty="0" err="1">
                <a:solidFill>
                  <a:srgbClr val="FF0000"/>
                </a:solidFill>
              </a:rPr>
              <a:t>s+x</a:t>
            </a:r>
            <a:endParaRPr lang="hr-HR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izlaz(s)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>
          <a:xfrm>
            <a:off x="5098890" y="3108014"/>
            <a:ext cx="3816275" cy="2656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s=0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ulaz(n)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za k=1 do n činiti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       ulaz (x)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>
                <a:solidFill>
                  <a:srgbClr val="FF0000"/>
                </a:solidFill>
              </a:rPr>
              <a:t>       ako je x&gt;9 i x&lt;100 i </a:t>
            </a:r>
            <a:r>
              <a:rPr lang="hr-HR" dirty="0" err="1">
                <a:solidFill>
                  <a:srgbClr val="FF0000"/>
                </a:solidFill>
              </a:rPr>
              <a:t>xmod</a:t>
            </a:r>
            <a:r>
              <a:rPr lang="hr-HR" dirty="0">
                <a:solidFill>
                  <a:srgbClr val="FF0000"/>
                </a:solidFill>
              </a:rPr>
              <a:t> 5==0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>
                <a:solidFill>
                  <a:srgbClr val="FF0000"/>
                </a:solidFill>
              </a:rPr>
              <a:t>                  s=</a:t>
            </a:r>
            <a:r>
              <a:rPr lang="hr-HR" dirty="0" err="1">
                <a:solidFill>
                  <a:srgbClr val="FF0000"/>
                </a:solidFill>
              </a:rPr>
              <a:t>s+x</a:t>
            </a:r>
            <a:endParaRPr lang="hr-HR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izlaz(s)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31017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DM (sumiranje, množenje)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9383" y="1472334"/>
            <a:ext cx="12063844" cy="261557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r-HR" sz="2400" dirty="0"/>
              <a:t>(ljeto 2020) Miha nakon redovnoga posla dodatno zarađuje kao vozač taksija. Napišite program koji će učitavati dnevne zarade tijekom pet dana te ispisati prosječnu dnevnu zaradu. 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400" dirty="0"/>
              <a:t>(jesen 2019) Napišite program koji prvo učitava prirodan broj </a:t>
            </a:r>
            <a:r>
              <a:rPr lang="hr-HR" sz="2400" b="1" dirty="0"/>
              <a:t>N</a:t>
            </a:r>
            <a:r>
              <a:rPr lang="hr-HR" sz="2400" dirty="0"/>
              <a:t>, a zatim učitava </a:t>
            </a:r>
            <a:r>
              <a:rPr lang="hr-HR" sz="2400" b="1" dirty="0"/>
              <a:t>N </a:t>
            </a:r>
            <a:r>
              <a:rPr lang="hr-HR" sz="2400" dirty="0"/>
              <a:t>cijelih brojeva.  Program treba ispisati umnožak učitanih pozitivnih brojeva.  Napomena: Pretpostavlja se da će barem jedan učitani broj biti pozitivan.</a:t>
            </a:r>
          </a:p>
          <a:p>
            <a:pPr marL="514350" indent="-514350">
              <a:buFont typeface="+mj-lt"/>
              <a:buAutoNum type="arabicPeriod"/>
            </a:pPr>
            <a:endParaRPr lang="hr-HR" sz="2400" dirty="0"/>
          </a:p>
          <a:p>
            <a:pPr marL="514350" indent="-514350">
              <a:buAutoNum type="arabicPeriod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438394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543</Words>
  <Application>Microsoft Office PowerPoint</Application>
  <PresentationFormat>Široki zaslon</PresentationFormat>
  <Paragraphs>88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Algoritam sumiranja</vt:lpstr>
      <vt:lpstr> Algoritam sumiranja</vt:lpstr>
      <vt:lpstr> Algoritam množenja</vt:lpstr>
      <vt:lpstr>PowerPoint prezentacija</vt:lpstr>
      <vt:lpstr>Zadatak</vt:lpstr>
      <vt:lpstr>PowerPoint prezentacija</vt:lpstr>
      <vt:lpstr>PowerPoint prezentacija</vt:lpstr>
      <vt:lpstr>DM (sumiranje, množenje)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Algoritam sumiranja</dc:title>
  <dc:creator>Snježana Milinović</dc:creator>
  <cp:lastModifiedBy>Snježana Milinović</cp:lastModifiedBy>
  <cp:revision>6</cp:revision>
  <dcterms:created xsi:type="dcterms:W3CDTF">2021-02-27T17:18:33Z</dcterms:created>
  <dcterms:modified xsi:type="dcterms:W3CDTF">2021-03-29T17:01:12Z</dcterms:modified>
</cp:coreProperties>
</file>