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6" r:id="rId6"/>
    <p:sldId id="277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16.12.2020.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ORTODONCIJA- </a:t>
            </a:r>
            <a:r>
              <a:rPr lang="hr-HR" smtClean="0"/>
              <a:t>analiza vertikalnih odnosa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60648"/>
            <a:ext cx="4423881" cy="642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937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4664"/>
            <a:ext cx="6192688" cy="631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42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8640"/>
            <a:ext cx="5287166" cy="650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1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Horizontalni obrazac rasta lica- intezivnije raste stražnji dio lica (kondil i ramus mandibule)</a:t>
            </a:r>
          </a:p>
          <a:p>
            <a:r>
              <a:rPr lang="hr-HR" dirty="0" smtClean="0"/>
              <a:t>Vertikalni obrazac rasta lica- raste prednji dio lica (maksila, maksilarni i mandibularni alveolarni nastavci)</a:t>
            </a:r>
          </a:p>
          <a:p>
            <a:r>
              <a:rPr lang="hr-HR" dirty="0" smtClean="0"/>
              <a:t>Neutralni rast lica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Analiza vertikalnih odnosa-obrasca rasta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658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kut inklinacije maksile na prednju kranijalnu bazu (N-S: Sp-Pm)-  definira obrazac rasta maksile</a:t>
            </a:r>
          </a:p>
          <a:p>
            <a:r>
              <a:rPr lang="hr-HR" dirty="0" smtClean="0"/>
              <a:t>Povećane vrijednosti- skeletni duboki zagriz</a:t>
            </a:r>
          </a:p>
          <a:p>
            <a:r>
              <a:rPr lang="hr-HR" dirty="0" smtClean="0"/>
              <a:t>Smanjene vrijednosti- skeletni otvoreni zagriz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165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2. kut inklinacije mandibule na kranijalnu bazu (N-S:M-Go)-  ukazuje na obrazac rasta mandibule</a:t>
            </a:r>
          </a:p>
          <a:p>
            <a:r>
              <a:rPr lang="hr-HR" dirty="0" smtClean="0"/>
              <a:t>Povećana vrijednost- otvoren zagriz</a:t>
            </a:r>
          </a:p>
          <a:p>
            <a:r>
              <a:rPr lang="hr-HR" dirty="0" smtClean="0"/>
              <a:t>Smanjena vrijednost- duboki zagriz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493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3. međučeljusni kut (Sp-Pm:M-Go)- definira međusobne odnose rotacijskog rasta maksile i mandibule</a:t>
            </a:r>
          </a:p>
          <a:p>
            <a:r>
              <a:rPr lang="hr-HR" dirty="0" smtClean="0"/>
              <a:t>Mogu biti konvergentni, divergentni ili paralelni</a:t>
            </a:r>
          </a:p>
          <a:p>
            <a:r>
              <a:rPr lang="hr-HR" dirty="0" smtClean="0"/>
              <a:t>Konvergentni- rotiraju se jedna prema drugoj</a:t>
            </a:r>
            <a:r>
              <a:rPr lang="hr-HR" dirty="0" smtClean="0">
                <a:sym typeface="Wingdings" panose="05000000000000000000" pitchFamily="2" charset="2"/>
              </a:rPr>
              <a:t> smanjeni kut, duboki zagriz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400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Divergentni- rotacija čeljusti u suprotnim smjerovima</a:t>
            </a:r>
            <a:r>
              <a:rPr lang="hr-HR" dirty="0" smtClean="0">
                <a:sym typeface="Wingdings" panose="05000000000000000000" pitchFamily="2" charset="2"/>
              </a:rPr>
              <a:t> otvoreni zagriz</a:t>
            </a:r>
          </a:p>
          <a:p>
            <a:r>
              <a:rPr lang="hr-HR" dirty="0" smtClean="0">
                <a:sym typeface="Wingdings" panose="05000000000000000000" pitchFamily="2" charset="2"/>
              </a:rPr>
              <a:t>Paralelni- obje čeljusti rastu u istom smjeru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058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384</TotalTime>
  <Words>150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ORTODONCIJA- analiza vertikalnih odnosa</vt:lpstr>
      <vt:lpstr>PowerPoint Presentation</vt:lpstr>
      <vt:lpstr>PowerPoint Presentation</vt:lpstr>
      <vt:lpstr>PowerPoint Presentation</vt:lpstr>
      <vt:lpstr>Analiza vertikalnih odnosa-obrasca rasta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24</cp:revision>
  <dcterms:created xsi:type="dcterms:W3CDTF">2020-01-06T19:02:13Z</dcterms:created>
  <dcterms:modified xsi:type="dcterms:W3CDTF">2020-12-16T17:00:06Z</dcterms:modified>
</cp:coreProperties>
</file>