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ELIF </a:t>
            </a:r>
            <a:r>
              <a:rPr lang="hr-HR" dirty="0" smtClean="0"/>
              <a:t>python</a:t>
            </a:r>
            <a:endParaRPr lang="hr-HR" dirty="0"/>
          </a:p>
        </p:txBody>
      </p:sp>
      <p:pic>
        <p:nvPicPr>
          <p:cNvPr id="9218" name="Picture 2" descr="Slikovni rezultat za pyth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00400"/>
            <a:ext cx="5724525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46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Upisati </a:t>
            </a:r>
            <a:r>
              <a:rPr lang="hr-HR" dirty="0"/>
              <a:t>2 različita cijela broja. Ako su oba parna podijeliti veći sa manjim brojem. Ako su oba neparna od </a:t>
            </a:r>
            <a:r>
              <a:rPr lang="hr-HR" b="1" dirty="0"/>
              <a:t>većeg oduzeti manji </a:t>
            </a:r>
            <a:r>
              <a:rPr lang="hr-HR" dirty="0"/>
              <a:t>broj. Inače </a:t>
            </a:r>
            <a:r>
              <a:rPr lang="hr-HR" b="1" dirty="0" smtClean="0"/>
              <a:t>zbrojiti </a:t>
            </a:r>
            <a:r>
              <a:rPr lang="hr-HR" b="1" dirty="0"/>
              <a:t>ta dva broja</a:t>
            </a:r>
            <a:endParaRPr lang="hr-H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14800"/>
            <a:ext cx="3886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599" y="3738563"/>
            <a:ext cx="2741001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257800"/>
            <a:ext cx="317770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94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5791200" cy="532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58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Odrediti koliko puta jedan </a:t>
            </a:r>
            <a:r>
              <a:rPr lang="hr-HR" dirty="0" smtClean="0"/>
              <a:t>pravokutnik može </a:t>
            </a:r>
            <a:r>
              <a:rPr lang="hr-HR" dirty="0"/>
              <a:t>obuhvatiti </a:t>
            </a:r>
            <a:r>
              <a:rPr lang="hr-HR" dirty="0" smtClean="0"/>
              <a:t>drugi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2144727" y="2829804"/>
            <a:ext cx="480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 &gt; c and b &gt; </a:t>
            </a:r>
            <a:r>
              <a:rPr lang="en-US" sz="2400" b="1" dirty="0" smtClean="0"/>
              <a:t>d</a:t>
            </a:r>
            <a:endParaRPr lang="hr-HR" sz="2400" b="1" dirty="0" smtClean="0"/>
          </a:p>
          <a:p>
            <a:r>
              <a:rPr lang="en-US" sz="2400" b="1" dirty="0"/>
              <a:t>a &lt; c and b &lt; </a:t>
            </a:r>
            <a:r>
              <a:rPr lang="en-US" sz="2400" b="1" dirty="0" smtClean="0"/>
              <a:t>d</a:t>
            </a:r>
            <a:endParaRPr lang="hr-HR" sz="2400" b="1" dirty="0" smtClean="0"/>
          </a:p>
          <a:p>
            <a:r>
              <a:rPr lang="en-US" sz="2400" b="1" dirty="0"/>
              <a:t>a==c and b &gt; </a:t>
            </a:r>
            <a:r>
              <a:rPr lang="en-US" sz="2400" b="1" dirty="0" smtClean="0"/>
              <a:t>c</a:t>
            </a:r>
            <a:endParaRPr lang="hr-HR" sz="2400" b="1" dirty="0" smtClean="0"/>
          </a:p>
          <a:p>
            <a:r>
              <a:rPr lang="en-US" sz="2400" b="1" dirty="0"/>
              <a:t>a==c and b &lt; </a:t>
            </a:r>
            <a:r>
              <a:rPr lang="en-US" sz="2400" b="1" dirty="0" smtClean="0"/>
              <a:t>c</a:t>
            </a:r>
            <a:endParaRPr lang="hr-HR" sz="2400" b="1" dirty="0" smtClean="0"/>
          </a:p>
          <a:p>
            <a:r>
              <a:rPr lang="en-US" sz="2400" b="1" dirty="0"/>
              <a:t>a &lt; c and b==</a:t>
            </a:r>
            <a:r>
              <a:rPr lang="en-US" sz="2400" b="1" dirty="0" smtClean="0"/>
              <a:t>d</a:t>
            </a:r>
            <a:endParaRPr lang="hr-HR" sz="2400" b="1" dirty="0" smtClean="0"/>
          </a:p>
          <a:p>
            <a:r>
              <a:rPr lang="hr-HR" sz="2400" b="1" dirty="0"/>
              <a:t>a&gt;c and b==</a:t>
            </a:r>
            <a:r>
              <a:rPr lang="hr-HR" sz="2400" b="1" dirty="0" smtClean="0"/>
              <a:t>d</a:t>
            </a:r>
          </a:p>
          <a:p>
            <a:r>
              <a:rPr lang="en-US" sz="2400" b="1" dirty="0"/>
              <a:t>a==c and b==d</a:t>
            </a:r>
            <a:endParaRPr lang="hr-HR" sz="2400" b="1" dirty="0"/>
          </a:p>
        </p:txBody>
      </p:sp>
      <p:sp>
        <p:nvSpPr>
          <p:cNvPr id="5" name="Right Brace 4"/>
          <p:cNvSpPr/>
          <p:nvPr/>
        </p:nvSpPr>
        <p:spPr>
          <a:xfrm>
            <a:off x="3610194" y="2819400"/>
            <a:ext cx="1314011" cy="268806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4924205" y="383506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Odnos stranica pravokutnika 1 i 2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987" y="5082389"/>
            <a:ext cx="4738347" cy="121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7200" y="5410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Pravokutnik 1=a,b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595825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tx2"/>
                </a:solidFill>
              </a:rPr>
              <a:t>Pravokutnik 2=c,d</a:t>
            </a:r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5410200"/>
            <a:ext cx="2133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360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Potrebno 4 varijable za unos.</a:t>
            </a:r>
          </a:p>
          <a:p>
            <a:r>
              <a:rPr lang="hr-HR" sz="2400" dirty="0" smtClean="0"/>
              <a:t>Potrebno izračunati površinu P=</a:t>
            </a:r>
            <a:r>
              <a:rPr lang="hr-HR" sz="2400" b="1" dirty="0" smtClean="0"/>
              <a:t>a*b</a:t>
            </a:r>
          </a:p>
          <a:p>
            <a:r>
              <a:rPr lang="hr-HR" sz="2400" dirty="0" smtClean="0"/>
              <a:t>Usporediti stranice i površine</a:t>
            </a:r>
            <a:endParaRPr lang="hr-H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4031207"/>
            <a:ext cx="8763001" cy="158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Callout 1 3"/>
          <p:cNvSpPr/>
          <p:nvPr/>
        </p:nvSpPr>
        <p:spPr>
          <a:xfrm>
            <a:off x="1866900" y="3193007"/>
            <a:ext cx="1447800" cy="838200"/>
          </a:xfrm>
          <a:prstGeom prst="borderCallout1">
            <a:avLst>
              <a:gd name="adj1" fmla="val 18750"/>
              <a:gd name="adj2" fmla="val -8333"/>
              <a:gd name="adj3" fmla="val 136923"/>
              <a:gd name="adj4" fmla="val -4676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Stranica 1 pravokutnika</a:t>
            </a:r>
            <a:endParaRPr lang="hr-HR" dirty="0"/>
          </a:p>
        </p:txBody>
      </p:sp>
      <p:sp>
        <p:nvSpPr>
          <p:cNvPr id="6" name="Line Callout 1 5"/>
          <p:cNvSpPr/>
          <p:nvPr/>
        </p:nvSpPr>
        <p:spPr>
          <a:xfrm>
            <a:off x="228600" y="5795749"/>
            <a:ext cx="1447800" cy="838200"/>
          </a:xfrm>
          <a:prstGeom prst="borderCallout1">
            <a:avLst>
              <a:gd name="adj1" fmla="val -789"/>
              <a:gd name="adj2" fmla="val 37857"/>
              <a:gd name="adj3" fmla="val -169183"/>
              <a:gd name="adj4" fmla="val 10406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Stranica 2 pravokutnika</a:t>
            </a:r>
            <a:endParaRPr lang="hr-HR" dirty="0"/>
          </a:p>
        </p:txBody>
      </p:sp>
      <p:sp>
        <p:nvSpPr>
          <p:cNvPr id="7" name="Line Callout 1 6"/>
          <p:cNvSpPr/>
          <p:nvPr/>
        </p:nvSpPr>
        <p:spPr>
          <a:xfrm>
            <a:off x="5295900" y="2773907"/>
            <a:ext cx="1447800" cy="838200"/>
          </a:xfrm>
          <a:prstGeom prst="borderCallout1">
            <a:avLst>
              <a:gd name="adj1" fmla="val 18750"/>
              <a:gd name="adj2" fmla="val -8333"/>
              <a:gd name="adj3" fmla="val 172745"/>
              <a:gd name="adj4" fmla="val -16742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Stranica 1 pravokutnika</a:t>
            </a:r>
            <a:endParaRPr lang="hr-HR" dirty="0"/>
          </a:p>
        </p:txBody>
      </p:sp>
      <p:sp>
        <p:nvSpPr>
          <p:cNvPr id="8" name="Line Callout 1 7"/>
          <p:cNvSpPr/>
          <p:nvPr/>
        </p:nvSpPr>
        <p:spPr>
          <a:xfrm>
            <a:off x="4733499" y="5960587"/>
            <a:ext cx="1447800" cy="838200"/>
          </a:xfrm>
          <a:prstGeom prst="borderCallout1">
            <a:avLst>
              <a:gd name="adj1" fmla="val -789"/>
              <a:gd name="adj2" fmla="val 37857"/>
              <a:gd name="adj3" fmla="val -182209"/>
              <a:gd name="adj4" fmla="val -891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Stranica 2 pravokutnika</a:t>
            </a:r>
            <a:endParaRPr lang="hr-HR" dirty="0"/>
          </a:p>
        </p:txBody>
      </p:sp>
      <p:sp>
        <p:nvSpPr>
          <p:cNvPr id="5" name="Line Callout 1 (Accent Bar) 4"/>
          <p:cNvSpPr/>
          <p:nvPr/>
        </p:nvSpPr>
        <p:spPr>
          <a:xfrm>
            <a:off x="4648200" y="4343400"/>
            <a:ext cx="1524000" cy="685800"/>
          </a:xfrm>
          <a:prstGeom prst="accentCallout1">
            <a:avLst>
              <a:gd name="adj1" fmla="val 18750"/>
              <a:gd name="adj2" fmla="val -8333"/>
              <a:gd name="adj3" fmla="val 46828"/>
              <a:gd name="adj4" fmla="val -15743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Površina 2 pravokutnika</a:t>
            </a:r>
            <a:endParaRPr lang="hr-HR" dirty="0"/>
          </a:p>
        </p:txBody>
      </p:sp>
      <p:sp>
        <p:nvSpPr>
          <p:cNvPr id="9" name="Oval 8"/>
          <p:cNvSpPr/>
          <p:nvPr/>
        </p:nvSpPr>
        <p:spPr>
          <a:xfrm>
            <a:off x="1981200" y="4571999"/>
            <a:ext cx="228600" cy="252447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Oval 10"/>
          <p:cNvSpPr/>
          <p:nvPr/>
        </p:nvSpPr>
        <p:spPr>
          <a:xfrm>
            <a:off x="1620672" y="4624601"/>
            <a:ext cx="246228" cy="252199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Line Callout 1 (Accent Bar) 11"/>
          <p:cNvSpPr/>
          <p:nvPr/>
        </p:nvSpPr>
        <p:spPr>
          <a:xfrm>
            <a:off x="2619233" y="6036787"/>
            <a:ext cx="1524000" cy="685800"/>
          </a:xfrm>
          <a:prstGeom prst="accentCallout1">
            <a:avLst>
              <a:gd name="adj1" fmla="val 18750"/>
              <a:gd name="adj2" fmla="val -8333"/>
              <a:gd name="adj3" fmla="val -168097"/>
              <a:gd name="adj4" fmla="val -5713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Površina 2 pravokutnika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838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5105400" cy="65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124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Upisati </a:t>
            </a:r>
            <a:r>
              <a:rPr lang="hr-HR" dirty="0"/>
              <a:t>2 različita cijela broja. Ako su oba parna </a:t>
            </a:r>
            <a:r>
              <a:rPr lang="hr-HR" b="1" dirty="0"/>
              <a:t>podijeliti veći sa manjim brojem</a:t>
            </a:r>
            <a:r>
              <a:rPr lang="hr-HR" dirty="0"/>
              <a:t>. Ako su oba neparna </a:t>
            </a:r>
            <a:r>
              <a:rPr lang="hr-HR" b="1" dirty="0"/>
              <a:t>od većeg oduzeti manji broj</a:t>
            </a:r>
            <a:r>
              <a:rPr lang="hr-HR" dirty="0"/>
              <a:t>. Inače </a:t>
            </a:r>
            <a:r>
              <a:rPr lang="hr-HR" dirty="0" smtClean="0"/>
              <a:t>zbrojiti </a:t>
            </a:r>
            <a:r>
              <a:rPr lang="hr-HR" dirty="0"/>
              <a:t>ta dva broja.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905533"/>
            <a:ext cx="2971800" cy="252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326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29603"/>
            <a:ext cx="4495800" cy="489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821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174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ELIF python</vt:lpstr>
      <vt:lpstr>Zadatak 1</vt:lpstr>
      <vt:lpstr>Zadatak 1</vt:lpstr>
      <vt:lpstr>Zadatak 2</vt:lpstr>
      <vt:lpstr>Zadatak 2</vt:lpstr>
      <vt:lpstr>PowerPoint Presentation</vt:lpstr>
      <vt:lpstr>Zadatak 3</vt:lpstr>
      <vt:lpstr>Zadatak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ELF python</dc:title>
  <dc:creator>zohercigo</dc:creator>
  <cp:lastModifiedBy>zoran</cp:lastModifiedBy>
  <cp:revision>17</cp:revision>
  <dcterms:created xsi:type="dcterms:W3CDTF">2006-08-16T00:00:00Z</dcterms:created>
  <dcterms:modified xsi:type="dcterms:W3CDTF">2016-11-28T20:21:33Z</dcterms:modified>
</cp:coreProperties>
</file>