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7" r:id="rId22"/>
    <p:sldId id="276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02" y="-3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96FF5-3604-4593-ABDA-76B38481FFD8}" type="datetimeFigureOut">
              <a:rPr lang="hr-HR" smtClean="0"/>
              <a:t>18.11.2016.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A489C-E193-4FF6-96B4-9EF520214AC5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71233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BA489C-E193-4FF6-96B4-9EF520214AC5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700437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b="1" dirty="0"/>
              <a:t>PROGRAMSKA PETLJA</a:t>
            </a:r>
            <a:r>
              <a:rPr lang="hr-HR" dirty="0"/>
              <a:t/>
            </a:r>
            <a:br>
              <a:rPr lang="hr-HR" dirty="0"/>
            </a:br>
            <a:endParaRPr lang="hr-HR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733800"/>
            <a:ext cx="5407981" cy="2590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63688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Ispiši prvih šest brojeva u  obrnutom nizu. Npr. 1,2,3,4,5,6 ispisati kao 6,5,4,3,2,1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276600" y="2862262"/>
            <a:ext cx="2314575" cy="3233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55353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3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447800" y="2590800"/>
            <a:ext cx="6019800" cy="1572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84053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Unesite prvih 10 brojeva, ali izuzmite broj 7.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581400" y="2643187"/>
            <a:ext cx="2600325" cy="33766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92786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4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498600" y="2590800"/>
            <a:ext cx="6248400" cy="21040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97392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Napišite program koji ispisuje zbroj parnih brojeva od 1 do 20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286000" y="2895600"/>
            <a:ext cx="4324350" cy="308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128915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5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219200" y="2438400"/>
            <a:ext cx="70104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6127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Pomoću petlji istovremeno ispisati dvije riječi „Python“ i „je super“ tri puta.</a:t>
            </a:r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352800" y="3429000"/>
            <a:ext cx="2590800" cy="2503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2865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6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828800" y="2438400"/>
            <a:ext cx="5281296" cy="27632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30164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7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Unesi neki broj i ispiši sve brojeve do tog broja počevši od 1.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438400" y="2971800"/>
            <a:ext cx="2895600" cy="243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39885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7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295400" y="2471420"/>
            <a:ext cx="6705600" cy="2024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624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Programske petlje su programske strukture koji omogućavaju višestruko ponavljanje određenog dijela programskog koda</a:t>
            </a:r>
          </a:p>
        </p:txBody>
      </p:sp>
    </p:spTree>
    <p:extLst>
      <p:ext uri="{BB962C8B-B14F-4D97-AF65-F5344CB8AC3E}">
        <p14:creationId xmlns:p14="http://schemas.microsoft.com/office/powerpoint/2010/main" val="20794819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8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Unesi neki broj. Napravi ispis svih parnih brojeva do broja koji ste unijeli.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2133600" y="3028950"/>
            <a:ext cx="3429000" cy="2609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40955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8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447800" y="2438400"/>
            <a:ext cx="63246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967227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9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Unesite neki broj i napravite ispis svih brojeva do tog broja u obrnutom redoslijedu.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276600" y="3048000"/>
            <a:ext cx="3271838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59532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9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295400" y="2438400"/>
            <a:ext cx="6477000" cy="1607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078283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10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Unesite neki broj i napravite ispis svih brojeva do tog broja u obrnutom redoslijedu.</a:t>
            </a:r>
          </a:p>
          <a:p>
            <a:endParaRPr lang="hr-HR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286000" y="3084512"/>
            <a:ext cx="5319713" cy="2605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06374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10</a:t>
            </a:r>
            <a:endParaRPr lang="hr-HR" dirty="0"/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1143000" y="2057400"/>
            <a:ext cx="7391400" cy="43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21494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3"/>
          <a:stretch>
            <a:fillRect/>
          </a:stretch>
        </p:blipFill>
        <p:spPr>
          <a:xfrm>
            <a:off x="762000" y="2057400"/>
            <a:ext cx="7696200" cy="27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9375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Primjer programa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914400" y="1584642"/>
            <a:ext cx="7391400" cy="4511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99061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Rješenje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762000" y="2133600"/>
            <a:ext cx="79248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22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Ispišite ponavljanje rečenice „Unosimo policu broj“ deset puta.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048000" y="2971800"/>
            <a:ext cx="4005263" cy="328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42567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1 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914400" y="2362200"/>
            <a:ext cx="7467600" cy="2057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1419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/>
              <a:t>Ispisati samo parne brojeve brojevnog niza od prvih 10 brojeva.</a:t>
            </a:r>
          </a:p>
          <a:p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3581400" y="2947987"/>
            <a:ext cx="2014538" cy="3300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3962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Zadatak 2</a:t>
            </a:r>
            <a:endParaRPr lang="hr-HR" dirty="0"/>
          </a:p>
        </p:txBody>
      </p:sp>
      <p:pic>
        <p:nvPicPr>
          <p:cNvPr id="4" name="Picture 3"/>
          <p:cNvPicPr/>
          <p:nvPr/>
        </p:nvPicPr>
        <p:blipFill>
          <a:blip r:embed="rId2"/>
          <a:stretch>
            <a:fillRect/>
          </a:stretch>
        </p:blipFill>
        <p:spPr>
          <a:xfrm>
            <a:off x="1066800" y="2286000"/>
            <a:ext cx="67056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4829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192</Words>
  <Application>Microsoft Office PowerPoint</Application>
  <PresentationFormat>On-screen Show (4:3)</PresentationFormat>
  <Paragraphs>35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PROGRAMSKA PETLJA </vt:lpstr>
      <vt:lpstr>PowerPoint Presentation</vt:lpstr>
      <vt:lpstr>PowerPoint Presentation</vt:lpstr>
      <vt:lpstr>Primjer programa</vt:lpstr>
      <vt:lpstr>Rješenje</vt:lpstr>
      <vt:lpstr>Zadatak 1</vt:lpstr>
      <vt:lpstr>Zadatak 1 </vt:lpstr>
      <vt:lpstr>Zadatak 2</vt:lpstr>
      <vt:lpstr>Zadatak 2</vt:lpstr>
      <vt:lpstr>Zadatak 3</vt:lpstr>
      <vt:lpstr>Zadatak 3</vt:lpstr>
      <vt:lpstr>Zadatak 4</vt:lpstr>
      <vt:lpstr>Zadatak 4</vt:lpstr>
      <vt:lpstr>Zadatak 5</vt:lpstr>
      <vt:lpstr>Zadatak 5</vt:lpstr>
      <vt:lpstr>Zadatak 6</vt:lpstr>
      <vt:lpstr>Zadatak 6</vt:lpstr>
      <vt:lpstr>Zadatak 7</vt:lpstr>
      <vt:lpstr>Zadatak 7</vt:lpstr>
      <vt:lpstr>Zadatak 8</vt:lpstr>
      <vt:lpstr>Zadatak 8</vt:lpstr>
      <vt:lpstr>Zadatak 9</vt:lpstr>
      <vt:lpstr>Zadatak 9</vt:lpstr>
      <vt:lpstr>Zadatak 10</vt:lpstr>
      <vt:lpstr>Zadatak 10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PROGRAMSKA PETLJA </dc:title>
  <dc:creator>zohercigo</dc:creator>
  <cp:lastModifiedBy>zoran</cp:lastModifiedBy>
  <cp:revision>5</cp:revision>
  <dcterms:created xsi:type="dcterms:W3CDTF">2006-08-16T00:00:00Z</dcterms:created>
  <dcterms:modified xsi:type="dcterms:W3CDTF">2016-11-18T16:03:11Z</dcterms:modified>
</cp:coreProperties>
</file>