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3E1D9C4-CB12-401B-8ED0-15DFDF4F2A2F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22FB-3E3D-4780-8A79-C911F0E717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D9C4-CB12-401B-8ED0-15DFDF4F2A2F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22FB-3E3D-4780-8A79-C911F0E717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D9C4-CB12-401B-8ED0-15DFDF4F2A2F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22FB-3E3D-4780-8A79-C911F0E717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D9C4-CB12-401B-8ED0-15DFDF4F2A2F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22FB-3E3D-4780-8A79-C911F0E717E9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D9C4-CB12-401B-8ED0-15DFDF4F2A2F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22FB-3E3D-4780-8A79-C911F0E717E9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D9C4-CB12-401B-8ED0-15DFDF4F2A2F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22FB-3E3D-4780-8A79-C911F0E717E9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D9C4-CB12-401B-8ED0-15DFDF4F2A2F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22FB-3E3D-4780-8A79-C911F0E717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D9C4-CB12-401B-8ED0-15DFDF4F2A2F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22FB-3E3D-4780-8A79-C911F0E717E9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D9C4-CB12-401B-8ED0-15DFDF4F2A2F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22FB-3E3D-4780-8A79-C911F0E717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D9C4-CB12-401B-8ED0-15DFDF4F2A2F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22FB-3E3D-4780-8A79-C911F0E717E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D9C4-CB12-401B-8ED0-15DFDF4F2A2F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22FB-3E3D-4780-8A79-C911F0E717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3E1D9C4-CB12-401B-8ED0-15DFDF4F2A2F}" type="datetimeFigureOut">
              <a:rPr lang="hr-HR" smtClean="0"/>
              <a:t>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20322FB-3E3D-4780-8A79-C911F0E717E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MOŽDANI ŽIVCI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Ivana Žugec, dr.med.dent.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9754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295595" cy="472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152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ŽIVAC- jasno definiran snop živčanih vlakana koji povezuje SŽS s periferijom</a:t>
            </a:r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900999"/>
            <a:ext cx="3398490" cy="365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727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Podjela vlakana s obzirom na smjer širenja impulsa:</a:t>
            </a:r>
          </a:p>
          <a:p>
            <a:r>
              <a:rPr lang="hr-HR" dirty="0" smtClean="0"/>
              <a:t>AFERENTNA VLAKNA- impulse dovode u mozak</a:t>
            </a:r>
          </a:p>
          <a:p>
            <a:r>
              <a:rPr lang="hr-HR" dirty="0" smtClean="0"/>
              <a:t>EFERENTNA VLAKNA- impulse odvode iz mozga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340768"/>
            <a:ext cx="65055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890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12 MOŽDANIH ŽIVACA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0808"/>
            <a:ext cx="8784976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221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N. TRIGEMINUS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Izlazi iz mozga na mostu</a:t>
            </a:r>
          </a:p>
          <a:p>
            <a:r>
              <a:rPr lang="hr-HR" dirty="0" smtClean="0"/>
              <a:t>Grane su:</a:t>
            </a:r>
          </a:p>
          <a:p>
            <a:r>
              <a:rPr lang="hr-HR" dirty="0" smtClean="0"/>
              <a:t>A) N. OPHTALMICUS- dijeli se na N. LACRIMALIS, N. FRONTALIS, N. NASOCILIARIS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7315"/>
            <a:ext cx="8172400" cy="55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113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B) N. MAXILLARIS- inervira kožu nosa, donje vjeđe i gornje usne</a:t>
            </a:r>
          </a:p>
          <a:p>
            <a:r>
              <a:rPr lang="hr-HR" dirty="0" smtClean="0"/>
              <a:t>Gornje zube, gingivu gornje čeljusti, sluznicu nosa, maksilarnog sinusa i nepca</a:t>
            </a:r>
          </a:p>
          <a:p>
            <a:r>
              <a:rPr lang="hr-HR" dirty="0" smtClean="0"/>
              <a:t>Parasimpatičkim vlaknima inervira žlijezde nosa, nepčane sluznice i suznu žlijezdu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80728"/>
            <a:ext cx="8346555" cy="468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978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Grane su: 1.) N. ZYGOMATICUS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2.) NN. ALVEOLARES SUPERIORES- zubi i gingiva gornje čeljusti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3.) N. INFRAORBITALIS-terminalna grana maksilarnog živca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1867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C) N. MANDIBULARIS- motorično inervira žvačne mišiće i m. Tensor tympani</a:t>
            </a:r>
          </a:p>
          <a:p>
            <a:r>
              <a:rPr lang="hr-HR" dirty="0" smtClean="0"/>
              <a:t>Senzibilno inervira jezik,dno usne šupljine, zube i gingivu donje čeljusti, sluznicu obraza i kožu donjeg dijela lica i dijela vanjskog uha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28800"/>
            <a:ext cx="7591617" cy="473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624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Grane su: 1.) motorične grane za žvačne mišiće</a:t>
            </a:r>
            <a:r>
              <a:rPr lang="hr-HR" dirty="0" smtClean="0">
                <a:sym typeface="Wingdings" panose="05000000000000000000" pitchFamily="2" charset="2"/>
              </a:rPr>
              <a:t> N. MASSETERICUS, NN. TEMPORALES PROFUNDI, N. PTERYGOIDEUS LATERALIS ET MEDIALIS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2.) N. BUCCALIS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3.) N. AURICULOTEMPORALIS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4.) N. ALVEOLARIS INFERIOR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5.) N. LINGUALIS- meko nepce, sluznicu dna usne šupljine, prve dvje trećine jezika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2384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</TotalTime>
  <Words>236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MOŽDANI ŽIVCI</vt:lpstr>
      <vt:lpstr>PowerPoint Presentation</vt:lpstr>
      <vt:lpstr>PowerPoint Presentation</vt:lpstr>
      <vt:lpstr>12 MOŽDANIH ŽIVACA</vt:lpstr>
      <vt:lpstr>N. TRIGEMINUS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MOŽDANI ŽIVCI</dc:title>
  <dc:creator>Korisnik</dc:creator>
  <cp:lastModifiedBy>Korisnik</cp:lastModifiedBy>
  <cp:revision>3</cp:revision>
  <dcterms:created xsi:type="dcterms:W3CDTF">2019-10-09T20:19:28Z</dcterms:created>
  <dcterms:modified xsi:type="dcterms:W3CDTF">2019-10-09T20:44:11Z</dcterms:modified>
</cp:coreProperties>
</file>