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5DC367-080C-4AEC-9C80-C8A442FD6759}" v="17" dt="2020-11-05T06:10:37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Blagojević" userId="dd34498d-c5cb-4820-b009-9f6aab0b2998" providerId="ADAL" clId="{C15DC367-080C-4AEC-9C80-C8A442FD6759}"/>
    <pc:docChg chg="custSel addSld delSld modSld">
      <pc:chgData name="Lidija Blagojević" userId="dd34498d-c5cb-4820-b009-9f6aab0b2998" providerId="ADAL" clId="{C15DC367-080C-4AEC-9C80-C8A442FD6759}" dt="2020-11-05T06:10:37.955" v="81"/>
      <pc:docMkLst>
        <pc:docMk/>
      </pc:docMkLst>
      <pc:sldChg chg="addSp modSp mod">
        <pc:chgData name="Lidija Blagojević" userId="dd34498d-c5cb-4820-b009-9f6aab0b2998" providerId="ADAL" clId="{C15DC367-080C-4AEC-9C80-C8A442FD6759}" dt="2020-11-03T17:49:05.811" v="1" actId="1076"/>
        <pc:sldMkLst>
          <pc:docMk/>
          <pc:sldMk cId="3806747706" sldId="257"/>
        </pc:sldMkLst>
        <pc:picChg chg="add mod">
          <ac:chgData name="Lidija Blagojević" userId="dd34498d-c5cb-4820-b009-9f6aab0b2998" providerId="ADAL" clId="{C15DC367-080C-4AEC-9C80-C8A442FD6759}" dt="2020-11-03T17:49:05.811" v="1" actId="1076"/>
          <ac:picMkLst>
            <pc:docMk/>
            <pc:sldMk cId="3806747706" sldId="257"/>
            <ac:picMk id="4" creationId="{25ACDF30-38AA-42E9-8A78-7EB7F9E34878}"/>
          </ac:picMkLst>
        </pc:picChg>
      </pc:sldChg>
      <pc:sldChg chg="addSp delSp modSp mod">
        <pc:chgData name="Lidija Blagojević" userId="dd34498d-c5cb-4820-b009-9f6aab0b2998" providerId="ADAL" clId="{C15DC367-080C-4AEC-9C80-C8A442FD6759}" dt="2020-11-03T17:49:59.070" v="5" actId="1076"/>
        <pc:sldMkLst>
          <pc:docMk/>
          <pc:sldMk cId="4052875882" sldId="258"/>
        </pc:sldMkLst>
        <pc:picChg chg="del">
          <ac:chgData name="Lidija Blagojević" userId="dd34498d-c5cb-4820-b009-9f6aab0b2998" providerId="ADAL" clId="{C15DC367-080C-4AEC-9C80-C8A442FD6759}" dt="2020-11-03T17:49:49.339" v="2" actId="478"/>
          <ac:picMkLst>
            <pc:docMk/>
            <pc:sldMk cId="4052875882" sldId="258"/>
            <ac:picMk id="2" creationId="{049A8211-986B-4D63-9C8E-3E30A415954D}"/>
          </ac:picMkLst>
        </pc:picChg>
        <pc:picChg chg="add mod">
          <ac:chgData name="Lidija Blagojević" userId="dd34498d-c5cb-4820-b009-9f6aab0b2998" providerId="ADAL" clId="{C15DC367-080C-4AEC-9C80-C8A442FD6759}" dt="2020-11-03T17:49:59.070" v="5" actId="1076"/>
          <ac:picMkLst>
            <pc:docMk/>
            <pc:sldMk cId="4052875882" sldId="258"/>
            <ac:picMk id="3" creationId="{7D11323B-D185-4A63-A99A-7252A8D26D68}"/>
          </ac:picMkLst>
        </pc:picChg>
      </pc:sldChg>
      <pc:sldChg chg="addSp delSp modSp mod">
        <pc:chgData name="Lidija Blagojević" userId="dd34498d-c5cb-4820-b009-9f6aab0b2998" providerId="ADAL" clId="{C15DC367-080C-4AEC-9C80-C8A442FD6759}" dt="2020-11-03T17:50:40.799" v="9" actId="14100"/>
        <pc:sldMkLst>
          <pc:docMk/>
          <pc:sldMk cId="4293917845" sldId="259"/>
        </pc:sldMkLst>
        <pc:picChg chg="del">
          <ac:chgData name="Lidija Blagojević" userId="dd34498d-c5cb-4820-b009-9f6aab0b2998" providerId="ADAL" clId="{C15DC367-080C-4AEC-9C80-C8A442FD6759}" dt="2020-11-03T17:50:05.813" v="6" actId="478"/>
          <ac:picMkLst>
            <pc:docMk/>
            <pc:sldMk cId="4293917845" sldId="259"/>
            <ac:picMk id="2" creationId="{1F8294A9-D1A3-4E9E-BF7D-0BC8DF23B126}"/>
          </ac:picMkLst>
        </pc:picChg>
        <pc:picChg chg="add mod">
          <ac:chgData name="Lidija Blagojević" userId="dd34498d-c5cb-4820-b009-9f6aab0b2998" providerId="ADAL" clId="{C15DC367-080C-4AEC-9C80-C8A442FD6759}" dt="2020-11-03T17:50:40.799" v="9" actId="14100"/>
          <ac:picMkLst>
            <pc:docMk/>
            <pc:sldMk cId="4293917845" sldId="259"/>
            <ac:picMk id="3" creationId="{1E140AD5-DF22-42F0-8B1B-17093A6F2AF6}"/>
          </ac:picMkLst>
        </pc:picChg>
      </pc:sldChg>
      <pc:sldChg chg="del">
        <pc:chgData name="Lidija Blagojević" userId="dd34498d-c5cb-4820-b009-9f6aab0b2998" providerId="ADAL" clId="{C15DC367-080C-4AEC-9C80-C8A442FD6759}" dt="2020-11-03T17:51:19.290" v="10" actId="47"/>
        <pc:sldMkLst>
          <pc:docMk/>
          <pc:sldMk cId="2234582073" sldId="260"/>
        </pc:sldMkLst>
      </pc:sldChg>
      <pc:sldChg chg="del">
        <pc:chgData name="Lidija Blagojević" userId="dd34498d-c5cb-4820-b009-9f6aab0b2998" providerId="ADAL" clId="{C15DC367-080C-4AEC-9C80-C8A442FD6759}" dt="2020-11-03T17:51:20.335" v="11" actId="47"/>
        <pc:sldMkLst>
          <pc:docMk/>
          <pc:sldMk cId="2928744099" sldId="261"/>
        </pc:sldMkLst>
      </pc:sldChg>
      <pc:sldChg chg="addSp delSp modSp mod">
        <pc:chgData name="Lidija Blagojević" userId="dd34498d-c5cb-4820-b009-9f6aab0b2998" providerId="ADAL" clId="{C15DC367-080C-4AEC-9C80-C8A442FD6759}" dt="2020-11-03T17:51:31.004" v="14" actId="14100"/>
        <pc:sldMkLst>
          <pc:docMk/>
          <pc:sldMk cId="754162379" sldId="262"/>
        </pc:sldMkLst>
        <pc:spChg chg="del">
          <ac:chgData name="Lidija Blagojević" userId="dd34498d-c5cb-4820-b009-9f6aab0b2998" providerId="ADAL" clId="{C15DC367-080C-4AEC-9C80-C8A442FD6759}" dt="2020-11-03T17:51:25.240" v="12" actId="478"/>
          <ac:spMkLst>
            <pc:docMk/>
            <pc:sldMk cId="754162379" sldId="262"/>
            <ac:spMk id="2" creationId="{7D0AE0D9-6444-446A-9B24-FF57FD6B4B1B}"/>
          </ac:spMkLst>
        </pc:spChg>
        <pc:picChg chg="add mod">
          <ac:chgData name="Lidija Blagojević" userId="dd34498d-c5cb-4820-b009-9f6aab0b2998" providerId="ADAL" clId="{C15DC367-080C-4AEC-9C80-C8A442FD6759}" dt="2020-11-03T17:51:31.004" v="14" actId="14100"/>
          <ac:picMkLst>
            <pc:docMk/>
            <pc:sldMk cId="754162379" sldId="262"/>
            <ac:picMk id="3" creationId="{71BB776B-C616-4C1A-B26E-DF853ECA612F}"/>
          </ac:picMkLst>
        </pc:picChg>
      </pc:sldChg>
      <pc:sldChg chg="addSp modSp new mod">
        <pc:chgData name="Lidija Blagojević" userId="dd34498d-c5cb-4820-b009-9f6aab0b2998" providerId="ADAL" clId="{C15DC367-080C-4AEC-9C80-C8A442FD6759}" dt="2020-11-03T17:53:12.508" v="17" actId="14100"/>
        <pc:sldMkLst>
          <pc:docMk/>
          <pc:sldMk cId="1838664135" sldId="263"/>
        </pc:sldMkLst>
        <pc:picChg chg="add mod">
          <ac:chgData name="Lidija Blagojević" userId="dd34498d-c5cb-4820-b009-9f6aab0b2998" providerId="ADAL" clId="{C15DC367-080C-4AEC-9C80-C8A442FD6759}" dt="2020-11-03T17:53:12.508" v="17" actId="14100"/>
          <ac:picMkLst>
            <pc:docMk/>
            <pc:sldMk cId="1838664135" sldId="263"/>
            <ac:picMk id="2" creationId="{F42068D1-3300-4DFE-96D5-7D2F0903C618}"/>
          </ac:picMkLst>
        </pc:picChg>
      </pc:sldChg>
      <pc:sldChg chg="addSp modSp new mod">
        <pc:chgData name="Lidija Blagojević" userId="dd34498d-c5cb-4820-b009-9f6aab0b2998" providerId="ADAL" clId="{C15DC367-080C-4AEC-9C80-C8A442FD6759}" dt="2020-11-03T17:53:49.650" v="20" actId="14100"/>
        <pc:sldMkLst>
          <pc:docMk/>
          <pc:sldMk cId="2168580181" sldId="264"/>
        </pc:sldMkLst>
        <pc:picChg chg="add mod">
          <ac:chgData name="Lidija Blagojević" userId="dd34498d-c5cb-4820-b009-9f6aab0b2998" providerId="ADAL" clId="{C15DC367-080C-4AEC-9C80-C8A442FD6759}" dt="2020-11-03T17:53:49.650" v="20" actId="14100"/>
          <ac:picMkLst>
            <pc:docMk/>
            <pc:sldMk cId="2168580181" sldId="264"/>
            <ac:picMk id="2" creationId="{3EBA33CF-3CED-490A-98B8-8AEFE575259A}"/>
          </ac:picMkLst>
        </pc:picChg>
      </pc:sldChg>
      <pc:sldChg chg="addSp modSp new mod">
        <pc:chgData name="Lidija Blagojević" userId="dd34498d-c5cb-4820-b009-9f6aab0b2998" providerId="ADAL" clId="{C15DC367-080C-4AEC-9C80-C8A442FD6759}" dt="2020-11-03T17:54:56.878" v="24" actId="1076"/>
        <pc:sldMkLst>
          <pc:docMk/>
          <pc:sldMk cId="3090109645" sldId="265"/>
        </pc:sldMkLst>
        <pc:picChg chg="add mod">
          <ac:chgData name="Lidija Blagojević" userId="dd34498d-c5cb-4820-b009-9f6aab0b2998" providerId="ADAL" clId="{C15DC367-080C-4AEC-9C80-C8A442FD6759}" dt="2020-11-03T17:54:56.878" v="24" actId="1076"/>
          <ac:picMkLst>
            <pc:docMk/>
            <pc:sldMk cId="3090109645" sldId="265"/>
            <ac:picMk id="2" creationId="{A27CAC7E-C653-42BD-8888-FD58344B66CE}"/>
          </ac:picMkLst>
        </pc:picChg>
      </pc:sldChg>
      <pc:sldChg chg="addSp delSp modSp new mod">
        <pc:chgData name="Lidija Blagojević" userId="dd34498d-c5cb-4820-b009-9f6aab0b2998" providerId="ADAL" clId="{C15DC367-080C-4AEC-9C80-C8A442FD6759}" dt="2020-11-03T17:58:18.179" v="31" actId="21"/>
        <pc:sldMkLst>
          <pc:docMk/>
          <pc:sldMk cId="4271912513" sldId="266"/>
        </pc:sldMkLst>
        <pc:picChg chg="add mod">
          <ac:chgData name="Lidija Blagojević" userId="dd34498d-c5cb-4820-b009-9f6aab0b2998" providerId="ADAL" clId="{C15DC367-080C-4AEC-9C80-C8A442FD6759}" dt="2020-11-03T17:57:39.136" v="29" actId="1076"/>
          <ac:picMkLst>
            <pc:docMk/>
            <pc:sldMk cId="4271912513" sldId="266"/>
            <ac:picMk id="2" creationId="{87B07282-49A8-472E-A9CF-40606F1D59EC}"/>
          </ac:picMkLst>
        </pc:picChg>
        <pc:picChg chg="add del">
          <ac:chgData name="Lidija Blagojević" userId="dd34498d-c5cb-4820-b009-9f6aab0b2998" providerId="ADAL" clId="{C15DC367-080C-4AEC-9C80-C8A442FD6759}" dt="2020-11-03T17:58:18.179" v="31" actId="21"/>
          <ac:picMkLst>
            <pc:docMk/>
            <pc:sldMk cId="4271912513" sldId="266"/>
            <ac:picMk id="3" creationId="{874FA6EF-5C05-40F7-9067-E3DF5257300E}"/>
          </ac:picMkLst>
        </pc:picChg>
      </pc:sldChg>
      <pc:sldChg chg="addSp modSp new mod">
        <pc:chgData name="Lidija Blagojević" userId="dd34498d-c5cb-4820-b009-9f6aab0b2998" providerId="ADAL" clId="{C15DC367-080C-4AEC-9C80-C8A442FD6759}" dt="2020-11-03T17:58:50.378" v="35" actId="14100"/>
        <pc:sldMkLst>
          <pc:docMk/>
          <pc:sldMk cId="950035964" sldId="267"/>
        </pc:sldMkLst>
        <pc:picChg chg="add mod">
          <ac:chgData name="Lidija Blagojević" userId="dd34498d-c5cb-4820-b009-9f6aab0b2998" providerId="ADAL" clId="{C15DC367-080C-4AEC-9C80-C8A442FD6759}" dt="2020-11-03T17:58:50.378" v="35" actId="14100"/>
          <ac:picMkLst>
            <pc:docMk/>
            <pc:sldMk cId="950035964" sldId="267"/>
            <ac:picMk id="2" creationId="{87C56547-8E4E-4A8A-AFA3-EF214FE620ED}"/>
          </ac:picMkLst>
        </pc:picChg>
      </pc:sldChg>
      <pc:sldChg chg="addSp modSp new mod">
        <pc:chgData name="Lidija Blagojević" userId="dd34498d-c5cb-4820-b009-9f6aab0b2998" providerId="ADAL" clId="{C15DC367-080C-4AEC-9C80-C8A442FD6759}" dt="2020-11-03T17:59:46.622" v="38" actId="1076"/>
        <pc:sldMkLst>
          <pc:docMk/>
          <pc:sldMk cId="3509233174" sldId="268"/>
        </pc:sldMkLst>
        <pc:picChg chg="add mod">
          <ac:chgData name="Lidija Blagojević" userId="dd34498d-c5cb-4820-b009-9f6aab0b2998" providerId="ADAL" clId="{C15DC367-080C-4AEC-9C80-C8A442FD6759}" dt="2020-11-03T17:59:46.622" v="38" actId="1076"/>
          <ac:picMkLst>
            <pc:docMk/>
            <pc:sldMk cId="3509233174" sldId="268"/>
            <ac:picMk id="2" creationId="{763E34DC-505C-4A0F-AEDC-1E31E61951B9}"/>
          </ac:picMkLst>
        </pc:picChg>
      </pc:sldChg>
      <pc:sldChg chg="addSp delSp modSp new mod">
        <pc:chgData name="Lidija Blagojević" userId="dd34498d-c5cb-4820-b009-9f6aab0b2998" providerId="ADAL" clId="{C15DC367-080C-4AEC-9C80-C8A442FD6759}" dt="2020-11-05T06:06:56.550" v="75" actId="207"/>
        <pc:sldMkLst>
          <pc:docMk/>
          <pc:sldMk cId="875227458" sldId="269"/>
        </pc:sldMkLst>
        <pc:spChg chg="add del mod">
          <ac:chgData name="Lidija Blagojević" userId="dd34498d-c5cb-4820-b009-9f6aab0b2998" providerId="ADAL" clId="{C15DC367-080C-4AEC-9C80-C8A442FD6759}" dt="2020-11-05T06:06:14" v="45"/>
          <ac:spMkLst>
            <pc:docMk/>
            <pc:sldMk cId="875227458" sldId="269"/>
            <ac:spMk id="3" creationId="{9025EFEC-89CF-4B24-A6B9-C1D298BD7105}"/>
          </ac:spMkLst>
        </pc:spChg>
        <pc:spChg chg="add mod">
          <ac:chgData name="Lidija Blagojević" userId="dd34498d-c5cb-4820-b009-9f6aab0b2998" providerId="ADAL" clId="{C15DC367-080C-4AEC-9C80-C8A442FD6759}" dt="2020-11-05T06:06:56.550" v="75" actId="207"/>
          <ac:spMkLst>
            <pc:docMk/>
            <pc:sldMk cId="875227458" sldId="269"/>
            <ac:spMk id="4" creationId="{050E744E-5F29-4D90-A34E-047C145B2BD7}"/>
          </ac:spMkLst>
        </pc:spChg>
        <pc:picChg chg="add mod">
          <ac:chgData name="Lidija Blagojević" userId="dd34498d-c5cb-4820-b009-9f6aab0b2998" providerId="ADAL" clId="{C15DC367-080C-4AEC-9C80-C8A442FD6759}" dt="2020-11-03T18:00:59.866" v="42" actId="1076"/>
          <ac:picMkLst>
            <pc:docMk/>
            <pc:sldMk cId="875227458" sldId="269"/>
            <ac:picMk id="2" creationId="{38FD0A3A-496B-4FD1-963C-5DF747EEB33A}"/>
          </ac:picMkLst>
        </pc:picChg>
      </pc:sldChg>
      <pc:sldChg chg="addSp modSp new mod">
        <pc:chgData name="Lidija Blagojević" userId="dd34498d-c5cb-4820-b009-9f6aab0b2998" providerId="ADAL" clId="{C15DC367-080C-4AEC-9C80-C8A442FD6759}" dt="2020-11-05T06:09:16.955" v="79" actId="1076"/>
        <pc:sldMkLst>
          <pc:docMk/>
          <pc:sldMk cId="3530682494" sldId="270"/>
        </pc:sldMkLst>
        <pc:picChg chg="add mod">
          <ac:chgData name="Lidija Blagojević" userId="dd34498d-c5cb-4820-b009-9f6aab0b2998" providerId="ADAL" clId="{C15DC367-080C-4AEC-9C80-C8A442FD6759}" dt="2020-11-05T06:09:16.955" v="79" actId="1076"/>
          <ac:picMkLst>
            <pc:docMk/>
            <pc:sldMk cId="3530682494" sldId="270"/>
            <ac:picMk id="2" creationId="{1B298A07-0E41-46A8-89D9-706F6C06826A}"/>
          </ac:picMkLst>
        </pc:picChg>
      </pc:sldChg>
      <pc:sldChg chg="addSp new">
        <pc:chgData name="Lidija Blagojević" userId="dd34498d-c5cb-4820-b009-9f6aab0b2998" providerId="ADAL" clId="{C15DC367-080C-4AEC-9C80-C8A442FD6759}" dt="2020-11-05T06:10:37.955" v="81"/>
        <pc:sldMkLst>
          <pc:docMk/>
          <pc:sldMk cId="2921713880" sldId="271"/>
        </pc:sldMkLst>
        <pc:picChg chg="add">
          <ac:chgData name="Lidija Blagojević" userId="dd34498d-c5cb-4820-b009-9f6aab0b2998" providerId="ADAL" clId="{C15DC367-080C-4AEC-9C80-C8A442FD6759}" dt="2020-11-05T06:10:37.955" v="81"/>
          <ac:picMkLst>
            <pc:docMk/>
            <pc:sldMk cId="2921713880" sldId="271"/>
            <ac:picMk id="2" creationId="{3156D8EF-CBF2-4039-929D-09692151A5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5536" y="1854572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Kvadratna funkcija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372200" y="3435846"/>
            <a:ext cx="2537370" cy="27699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r-HR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Lidija Blagojević, prof. savjetnik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7C56547-8E4E-4A8A-AFA3-EF214FE62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09674"/>
            <a:ext cx="6912767" cy="376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3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63E34DC-505C-4A0F-AEDC-1E31E6195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1131590"/>
            <a:ext cx="42386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33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8FD0A3A-496B-4FD1-963C-5DF747EEB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923678"/>
            <a:ext cx="6147134" cy="2120627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050E744E-5F29-4D90-A34E-047C145B2BD7}"/>
              </a:ext>
            </a:extLst>
          </p:cNvPr>
          <p:cNvSpPr txBox="1"/>
          <p:nvPr/>
        </p:nvSpPr>
        <p:spPr>
          <a:xfrm>
            <a:off x="323528" y="163564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Ovaj zadatak je za DZ</a:t>
            </a:r>
          </a:p>
        </p:txBody>
      </p:sp>
    </p:spTree>
    <p:extLst>
      <p:ext uri="{BB962C8B-B14F-4D97-AF65-F5344CB8AC3E}">
        <p14:creationId xmlns:p14="http://schemas.microsoft.com/office/powerpoint/2010/main" val="875227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B298A07-0E41-46A8-89D9-706F6C068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457783"/>
            <a:ext cx="2930507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8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156D8EF-CBF2-4039-929D-09692151A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804862"/>
            <a:ext cx="47910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1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5ACDF30-38AA-42E9-8A78-7EB7F9E34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03598"/>
            <a:ext cx="53244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4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D11323B-D185-4A63-A99A-7252A8D26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51670"/>
            <a:ext cx="5255058" cy="22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7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E140AD5-DF22-42F0-8B1B-17093A6F2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58" y="1104627"/>
            <a:ext cx="6116354" cy="319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1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1BB776B-C616-4C1A-B26E-DF853ECA6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19" y="1571624"/>
            <a:ext cx="5920693" cy="236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6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42068D1-3300-4DFE-96D5-7D2F0903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57" y="1833562"/>
            <a:ext cx="7453205" cy="160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6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EBA33CF-3CED-490A-98B8-8AEFE5752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44" y="1628774"/>
            <a:ext cx="7847156" cy="20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8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27CAC7E-C653-42BD-8888-FD58344B6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131590"/>
            <a:ext cx="4798863" cy="383909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539552" y="134761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bg1"/>
                </a:solidFill>
              </a:rPr>
              <a:t>DZ 1, 2, 3, i 5.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0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7B07282-49A8-472E-A9CF-40606F1D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9582"/>
            <a:ext cx="2936354" cy="37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12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05ad64a8-3072-44b7-9688-07bbb5c6aecf" xsi:nil="true"/>
    <NotebookType xmlns="05ad64a8-3072-44b7-9688-07bbb5c6aecf" xsi:nil="true"/>
    <CultureName xmlns="05ad64a8-3072-44b7-9688-07bbb5c6aecf" xsi:nil="true"/>
    <Owner xmlns="05ad64a8-3072-44b7-9688-07bbb5c6aecf">
      <UserInfo>
        <DisplayName/>
        <AccountId xsi:nil="true"/>
        <AccountType/>
      </UserInfo>
    </Owner>
    <Students xmlns="05ad64a8-3072-44b7-9688-07bbb5c6aecf">
      <UserInfo>
        <DisplayName/>
        <AccountId xsi:nil="true"/>
        <AccountType/>
      </UserInfo>
    </Students>
    <Student_Groups xmlns="05ad64a8-3072-44b7-9688-07bbb5c6aecf">
      <UserInfo>
        <DisplayName/>
        <AccountId xsi:nil="true"/>
        <AccountType/>
      </UserInfo>
    </Student_Groups>
    <Distribution_Groups xmlns="05ad64a8-3072-44b7-9688-07bbb5c6aecf" xsi:nil="true"/>
    <TeamsChannelId xmlns="05ad64a8-3072-44b7-9688-07bbb5c6aecf" xsi:nil="true"/>
    <Math_Settings xmlns="05ad64a8-3072-44b7-9688-07bbb5c6aecf" xsi:nil="true"/>
    <AppVersion xmlns="05ad64a8-3072-44b7-9688-07bbb5c6aecf" xsi:nil="true"/>
    <LMS_Mappings xmlns="05ad64a8-3072-44b7-9688-07bbb5c6aecf" xsi:nil="true"/>
    <Invited_Teachers xmlns="05ad64a8-3072-44b7-9688-07bbb5c6aecf" xsi:nil="true"/>
    <IsNotebookLocked xmlns="05ad64a8-3072-44b7-9688-07bbb5c6aecf" xsi:nil="true"/>
    <DefaultSectionNames xmlns="05ad64a8-3072-44b7-9688-07bbb5c6aecf" xsi:nil="true"/>
    <Self_Registration_Enabled xmlns="05ad64a8-3072-44b7-9688-07bbb5c6aecf" xsi:nil="true"/>
    <Has_Teacher_Only_SectionGroup xmlns="05ad64a8-3072-44b7-9688-07bbb5c6aecf" xsi:nil="true"/>
    <FolderType xmlns="05ad64a8-3072-44b7-9688-07bbb5c6aecf" xsi:nil="true"/>
    <Invited_Students xmlns="05ad64a8-3072-44b7-9688-07bbb5c6aecf" xsi:nil="true"/>
    <Teachers xmlns="05ad64a8-3072-44b7-9688-07bbb5c6aecf">
      <UserInfo>
        <DisplayName/>
        <AccountId xsi:nil="true"/>
        <AccountType/>
      </UserInfo>
    </Teachers>
    <Is_Collaboration_Space_Locked xmlns="05ad64a8-3072-44b7-9688-07bbb5c6aec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F1B117DF975488B0393DB22D8D2BE" ma:contentTypeVersion="33" ma:contentTypeDescription="Create a new document." ma:contentTypeScope="" ma:versionID="6bd61e953fc487a4034100e29734eeb1">
  <xsd:schema xmlns:xsd="http://www.w3.org/2001/XMLSchema" xmlns:xs="http://www.w3.org/2001/XMLSchema" xmlns:p="http://schemas.microsoft.com/office/2006/metadata/properties" xmlns:ns3="05ad64a8-3072-44b7-9688-07bbb5c6aecf" xmlns:ns4="0aa6a6ba-acfe-43af-8444-806e67c30b7f" targetNamespace="http://schemas.microsoft.com/office/2006/metadata/properties" ma:root="true" ma:fieldsID="c282dba1f04b6bc9f1f7e3fb1887ee6d" ns3:_="" ns4:_="">
    <xsd:import namespace="05ad64a8-3072-44b7-9688-07bbb5c6aecf"/>
    <xsd:import namespace="0aa6a6ba-acfe-43af-8444-806e67c30b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d64a8-3072-44b7-9688-07bbb5c6a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6a6ba-acfe-43af-8444-806e67c30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3248AA-32A6-4656-982D-8E9AA46522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EFFE74-A29A-48F4-9528-00640165D96D}">
  <ds:schemaRefs>
    <ds:schemaRef ds:uri="http://schemas.microsoft.com/office/2006/metadata/properties"/>
    <ds:schemaRef ds:uri="http://schemas.microsoft.com/office/infopath/2007/PartnerControls"/>
    <ds:schemaRef ds:uri="05ad64a8-3072-44b7-9688-07bbb5c6aecf"/>
  </ds:schemaRefs>
</ds:datastoreItem>
</file>

<file path=customXml/itemProps3.xml><?xml version="1.0" encoding="utf-8"?>
<ds:datastoreItem xmlns:ds="http://schemas.openxmlformats.org/officeDocument/2006/customXml" ds:itemID="{6E054186-EDEA-4DFF-9AA1-20A2D8EBA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ad64a8-3072-44b7-9688-07bbb5c6aecf"/>
    <ds:schemaRef ds:uri="0aa6a6ba-acfe-43af-8444-806e67c30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9277</TotalTime>
  <Words>23</Words>
  <Application>Microsoft Office PowerPoint</Application>
  <PresentationFormat>Prikaz na zaslonu (16:9)</PresentationFormat>
  <Paragraphs>4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7" baseType="lpstr">
      <vt:lpstr>맑은 고딕</vt:lpstr>
      <vt:lpstr>Arial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Lidija Blagojević</cp:lastModifiedBy>
  <cp:revision>65</cp:revision>
  <dcterms:created xsi:type="dcterms:W3CDTF">2014-04-01T16:27:38Z</dcterms:created>
  <dcterms:modified xsi:type="dcterms:W3CDTF">2020-11-05T06:10:46Z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0x010100C67F1B117DF975488B0393DB22D8D2BE</vt:lpwstr>
  </property>
</Properties>
</file>