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64" r:id="rId6"/>
    <p:sldId id="266" r:id="rId7"/>
    <p:sldId id="267" r:id="rId8"/>
    <p:sldId id="272" r:id="rId9"/>
    <p:sldId id="273" r:id="rId10"/>
    <p:sldId id="274" r:id="rId11"/>
    <p:sldId id="275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HffzrY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Y37sq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h782ly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sVnW0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p9yvAQ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ccS6V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PRIMJENA FOR PETLJE</a:t>
            </a:r>
            <a:endParaRPr lang="hr-HR" dirty="0"/>
          </a:p>
        </p:txBody>
      </p:sp>
      <p:sp>
        <p:nvSpPr>
          <p:cNvPr id="4" name="AutoShape 2" descr="f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281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Potrebno je zbrojiti prirodne brojeve od </a:t>
            </a:r>
            <a:r>
              <a:rPr lang="hr-HR" b="1" dirty="0"/>
              <a:t>1 do zadanog broja</a:t>
            </a:r>
            <a:r>
              <a:rPr lang="hr-HR" dirty="0"/>
              <a:t> varijablom b.  </a:t>
            </a:r>
            <a:endParaRPr lang="hr-HR" dirty="0" smtClean="0"/>
          </a:p>
          <a:p>
            <a:r>
              <a:rPr lang="hr-HR" dirty="0" smtClean="0"/>
              <a:t>Prebrojiti </a:t>
            </a:r>
            <a:r>
              <a:rPr lang="hr-HR" dirty="0"/>
              <a:t>brojeve </a:t>
            </a:r>
            <a:r>
              <a:rPr lang="hr-HR" b="1" dirty="0"/>
              <a:t>djeljive  s tri</a:t>
            </a:r>
            <a:r>
              <a:rPr lang="hr-HR" dirty="0"/>
              <a:t>. </a:t>
            </a:r>
            <a:endParaRPr lang="hr-HR" dirty="0" smtClean="0"/>
          </a:p>
          <a:p>
            <a:r>
              <a:rPr lang="hr-HR" dirty="0" smtClean="0"/>
              <a:t>Ispisuje </a:t>
            </a:r>
            <a:r>
              <a:rPr lang="hr-HR" dirty="0"/>
              <a:t>se </a:t>
            </a:r>
            <a:r>
              <a:rPr lang="hr-HR" b="1" dirty="0"/>
              <a:t>zbroj brojeva </a:t>
            </a:r>
            <a:r>
              <a:rPr lang="hr-HR" dirty="0"/>
              <a:t>z i </a:t>
            </a:r>
            <a:r>
              <a:rPr lang="hr-HR" b="1" dirty="0"/>
              <a:t>broj djeljivih </a:t>
            </a:r>
            <a:r>
              <a:rPr lang="hr-HR" dirty="0"/>
              <a:t>s 3 d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4390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7696200" cy="3200399"/>
          </a:xfrm>
        </p:spPr>
        <p:txBody>
          <a:bodyPr/>
          <a:lstStyle/>
          <a:p>
            <a:r>
              <a:rPr lang="hr-HR" dirty="0" smtClean="0"/>
              <a:t>KORACI</a:t>
            </a:r>
          </a:p>
          <a:p>
            <a:pPr lvl="1"/>
            <a:r>
              <a:rPr lang="hr-HR" dirty="0" smtClean="0"/>
              <a:t>Preko tipkovnice zadati graničnu vrijednost petlje</a:t>
            </a:r>
          </a:p>
          <a:p>
            <a:pPr lvl="1"/>
            <a:r>
              <a:rPr lang="hr-HR" dirty="0" smtClean="0"/>
              <a:t>Zbrojiti niz brojeva</a:t>
            </a:r>
          </a:p>
          <a:p>
            <a:pPr lvl="1"/>
            <a:r>
              <a:rPr lang="hr-HR" dirty="0" smtClean="0"/>
              <a:t>Provjeriti djeljivost s 3</a:t>
            </a:r>
          </a:p>
          <a:p>
            <a:pPr lvl="1"/>
            <a:r>
              <a:rPr lang="hr-HR" dirty="0" smtClean="0"/>
              <a:t>Ispisati zbroj brojeva i brojeva djeljivih s tri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200400" y="4572000"/>
            <a:ext cx="5029200" cy="1828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2000" y="4800600"/>
            <a:ext cx="2183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u="sng" dirty="0">
                <a:hlinkClick r:id="rId3"/>
              </a:rPr>
              <a:t>https://goo.gl/HffzrY</a:t>
            </a:r>
            <a:r>
              <a:rPr lang="hr-H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683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196" y="1219200"/>
            <a:ext cx="8229600" cy="4525963"/>
          </a:xfrm>
        </p:spPr>
        <p:txBody>
          <a:bodyPr>
            <a:normAutofit/>
          </a:bodyPr>
          <a:lstStyle/>
          <a:p>
            <a:r>
              <a:rPr lang="hr-HR" sz="4000" dirty="0" smtClean="0"/>
              <a:t>Napisati program koji će generirati  tablicu množenja brojeva do 100</a:t>
            </a:r>
            <a:endParaRPr lang="hr-HR" sz="4000" dirty="0"/>
          </a:p>
        </p:txBody>
      </p:sp>
      <p:sp>
        <p:nvSpPr>
          <p:cNvPr id="4" name="AutoShape 2" descr="Slikovni rezultat za tablica množenja do 1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009" y="3047998"/>
            <a:ext cx="3581400" cy="3378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337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KORACI</a:t>
            </a:r>
          </a:p>
          <a:p>
            <a:pPr lvl="1"/>
            <a:r>
              <a:rPr lang="hr-HR" dirty="0" smtClean="0"/>
              <a:t>Ispisivanje retka </a:t>
            </a:r>
          </a:p>
          <a:p>
            <a:pPr lvl="1"/>
            <a:r>
              <a:rPr lang="hr-HR" dirty="0" smtClean="0"/>
              <a:t>Ispisivanje stupca</a:t>
            </a:r>
          </a:p>
          <a:p>
            <a:pPr lvl="1"/>
            <a:r>
              <a:rPr lang="hr-HR" dirty="0" smtClean="0"/>
              <a:t>Operacija množenja retka i stupca</a:t>
            </a:r>
          </a:p>
          <a:p>
            <a:pPr lvl="1"/>
            <a:endParaRPr lang="hr-HR" dirty="0"/>
          </a:p>
          <a:p>
            <a:pPr lvl="1"/>
            <a:endParaRPr lang="hr-HR" dirty="0" smtClean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971800" y="4259687"/>
            <a:ext cx="5486400" cy="2209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09600" y="5398931"/>
            <a:ext cx="30268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hlinkClick r:id="rId3"/>
              </a:rPr>
              <a:t>https://</a:t>
            </a:r>
            <a:r>
              <a:rPr lang="hr-HR" dirty="0" smtClean="0">
                <a:hlinkClick r:id="rId3"/>
              </a:rPr>
              <a:t>goo.gl/Y37sqA</a:t>
            </a:r>
            <a:r>
              <a:rPr lang="hr-HR" dirty="0" smtClean="0"/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2961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sz="4300" dirty="0" smtClean="0"/>
              <a:t>Napisati program za </a:t>
            </a:r>
            <a:r>
              <a:rPr lang="hr-HR" sz="4300" b="1" dirty="0" smtClean="0"/>
              <a:t>grupiranje učenika </a:t>
            </a:r>
            <a:r>
              <a:rPr lang="hr-HR" sz="4300" dirty="0" smtClean="0"/>
              <a:t>po pripadnom </a:t>
            </a:r>
            <a:r>
              <a:rPr lang="hr-HR" sz="4300" b="1" dirty="0" smtClean="0"/>
              <a:t>rednom broju učenika </a:t>
            </a:r>
            <a:r>
              <a:rPr lang="hr-HR" sz="4300" dirty="0" smtClean="0"/>
              <a:t>u e-dnevniku</a:t>
            </a:r>
          </a:p>
          <a:p>
            <a:endParaRPr lang="hr-HR" dirty="0" smtClean="0">
              <a:solidFill>
                <a:schemeClr val="tx2"/>
              </a:solidFill>
            </a:endParaRPr>
          </a:p>
          <a:p>
            <a:r>
              <a:rPr lang="hr-HR" dirty="0" smtClean="0">
                <a:solidFill>
                  <a:schemeClr val="tx2"/>
                </a:solidFill>
              </a:rPr>
              <a:t>Primjer</a:t>
            </a:r>
            <a:r>
              <a:rPr lang="hr-HR" dirty="0">
                <a:solidFill>
                  <a:schemeClr val="tx2"/>
                </a:solidFill>
              </a:rPr>
              <a:t>: </a:t>
            </a:r>
            <a:endParaRPr lang="hr-HR" dirty="0" smtClean="0">
              <a:solidFill>
                <a:schemeClr val="tx2"/>
              </a:solidFill>
            </a:endParaRPr>
          </a:p>
          <a:p>
            <a:pPr lvl="1"/>
            <a:r>
              <a:rPr lang="hr-HR" dirty="0" smtClean="0"/>
              <a:t>Razred </a:t>
            </a:r>
            <a:r>
              <a:rPr lang="hr-HR" dirty="0"/>
              <a:t>se sastoji od </a:t>
            </a:r>
            <a:r>
              <a:rPr lang="hr-HR" dirty="0" smtClean="0"/>
              <a:t>30 </a:t>
            </a:r>
            <a:r>
              <a:rPr lang="hr-HR" dirty="0"/>
              <a:t>učenika. </a:t>
            </a:r>
            <a:r>
              <a:rPr lang="hr-HR" dirty="0" smtClean="0"/>
              <a:t>Raspolažemo s dvije grupe: </a:t>
            </a:r>
            <a:r>
              <a:rPr lang="hr-HR" b="1" dirty="0" smtClean="0"/>
              <a:t>Grupa A i B</a:t>
            </a:r>
            <a:r>
              <a:rPr lang="hr-HR" dirty="0" smtClean="0"/>
              <a:t>. </a:t>
            </a:r>
          </a:p>
          <a:p>
            <a:pPr lvl="1"/>
            <a:r>
              <a:rPr lang="hr-HR" dirty="0" smtClean="0"/>
              <a:t>U imeniku svaki učenik ima redni broj.</a:t>
            </a:r>
          </a:p>
          <a:p>
            <a:pPr lvl="1"/>
            <a:r>
              <a:rPr lang="hr-HR" dirty="0" smtClean="0"/>
              <a:t>Učenike ćemo podijeliti prema vlastitom zadanom kriteriju. </a:t>
            </a:r>
          </a:p>
          <a:p>
            <a:pPr lvl="1"/>
            <a:r>
              <a:rPr lang="hr-HR" dirty="0" smtClean="0"/>
              <a:t>Primjerice: Svaki </a:t>
            </a:r>
            <a:r>
              <a:rPr lang="hr-HR" dirty="0"/>
              <a:t>drugi </a:t>
            </a:r>
            <a:r>
              <a:rPr lang="hr-HR" dirty="0" smtClean="0"/>
              <a:t>učenik u dnevniku </a:t>
            </a:r>
            <a:r>
              <a:rPr lang="hr-HR" dirty="0"/>
              <a:t>pripada </a:t>
            </a:r>
            <a:r>
              <a:rPr lang="hr-HR" b="1" dirty="0"/>
              <a:t>grupi A</a:t>
            </a:r>
            <a:r>
              <a:rPr lang="hr-HR" dirty="0"/>
              <a:t>, svi ostali pripadaju </a:t>
            </a:r>
            <a:r>
              <a:rPr lang="hr-HR" b="1" dirty="0"/>
              <a:t>grupi B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5981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hr-HR" sz="2400" dirty="0" smtClean="0"/>
              <a:t>KORACI</a:t>
            </a:r>
          </a:p>
          <a:p>
            <a:pPr lvl="1"/>
            <a:r>
              <a:rPr lang="hr-HR" sz="2400" dirty="0" smtClean="0"/>
              <a:t>Preko </a:t>
            </a:r>
            <a:r>
              <a:rPr lang="hr-HR" sz="2400" dirty="0"/>
              <a:t>tipkovnice unijeti </a:t>
            </a:r>
            <a:r>
              <a:rPr lang="hr-HR" sz="2400" b="1" dirty="0"/>
              <a:t>broj učenika</a:t>
            </a:r>
          </a:p>
          <a:p>
            <a:pPr lvl="1"/>
            <a:r>
              <a:rPr lang="hr-HR" sz="2400" dirty="0"/>
              <a:t>Preko tipkovnice unijeti </a:t>
            </a:r>
            <a:r>
              <a:rPr lang="hr-HR" sz="2400" b="1" dirty="0"/>
              <a:t>kriterij</a:t>
            </a:r>
          </a:p>
          <a:p>
            <a:pPr lvl="1"/>
            <a:r>
              <a:rPr lang="hr-HR" sz="2400" dirty="0"/>
              <a:t>Ispisati </a:t>
            </a:r>
            <a:r>
              <a:rPr lang="hr-HR" sz="2400" dirty="0" smtClean="0"/>
              <a:t>„</a:t>
            </a:r>
            <a:r>
              <a:rPr lang="hr-HR" sz="2400" b="1" dirty="0" smtClean="0"/>
              <a:t>U </a:t>
            </a:r>
            <a:r>
              <a:rPr lang="hr-HR" sz="2400" b="1" dirty="0"/>
              <a:t>grupi A su ucenici s brojevima imenika</a:t>
            </a:r>
            <a:r>
              <a:rPr lang="hr-HR" sz="2400" b="1" dirty="0" smtClean="0"/>
              <a:t>:”</a:t>
            </a:r>
            <a:r>
              <a:rPr lang="hr-HR" sz="2400" dirty="0" smtClean="0"/>
              <a:t> </a:t>
            </a:r>
            <a:r>
              <a:rPr lang="hr-HR" sz="2400" b="1" dirty="0">
                <a:solidFill>
                  <a:srgbClr val="FF0000"/>
                </a:solidFill>
              </a:rPr>
              <a:t>broj imenika prema kriteriju</a:t>
            </a:r>
          </a:p>
          <a:p>
            <a:endParaRPr lang="hr-HR" sz="2800" dirty="0"/>
          </a:p>
        </p:txBody>
      </p:sp>
      <p:pic>
        <p:nvPicPr>
          <p:cNvPr id="12" name="Picture 11"/>
          <p:cNvPicPr/>
          <p:nvPr/>
        </p:nvPicPr>
        <p:blipFill>
          <a:blip r:embed="rId2"/>
          <a:stretch>
            <a:fillRect/>
          </a:stretch>
        </p:blipFill>
        <p:spPr>
          <a:xfrm>
            <a:off x="2133600" y="3962400"/>
            <a:ext cx="5943600" cy="20574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8586" y="5486400"/>
            <a:ext cx="35700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hlinkClick r:id="rId3"/>
              </a:rPr>
              <a:t>https://</a:t>
            </a:r>
            <a:r>
              <a:rPr lang="hr-HR" dirty="0" smtClean="0">
                <a:hlinkClick r:id="rId3"/>
              </a:rPr>
              <a:t>goo.gl/h782ly</a:t>
            </a: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0529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Napisati  </a:t>
            </a:r>
            <a:r>
              <a:rPr lang="hr-HR" dirty="0"/>
              <a:t>program koji ispisuje </a:t>
            </a:r>
            <a:r>
              <a:rPr lang="hr-HR" b="1" dirty="0"/>
              <a:t>zbroj parnih </a:t>
            </a:r>
            <a:r>
              <a:rPr lang="hr-HR" dirty="0"/>
              <a:t>brojeva </a:t>
            </a:r>
            <a:r>
              <a:rPr lang="hr-HR" dirty="0" smtClean="0"/>
              <a:t>od početne vrijednosti </a:t>
            </a:r>
            <a:r>
              <a:rPr lang="hr-HR" dirty="0"/>
              <a:t>0 do </a:t>
            </a:r>
            <a:r>
              <a:rPr lang="hr-HR" b="1" dirty="0"/>
              <a:t>zadane vrijednosti </a:t>
            </a:r>
            <a:r>
              <a:rPr lang="hr-HR" dirty="0" smtClean="0"/>
              <a:t>na način da se svaki sljedeći broj pribraja </a:t>
            </a:r>
            <a:r>
              <a:rPr lang="hr-HR" b="1" dirty="0" smtClean="0"/>
              <a:t>zbroju prethodnih brojeva</a:t>
            </a:r>
            <a:endParaRPr lang="hr-HR" b="1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2161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KORACI</a:t>
            </a:r>
          </a:p>
          <a:p>
            <a:pPr lvl="1"/>
            <a:r>
              <a:rPr lang="hr-HR" dirty="0" smtClean="0"/>
              <a:t>Kreirati varijablu za spremanje zbroja </a:t>
            </a:r>
          </a:p>
          <a:p>
            <a:pPr lvl="1"/>
            <a:r>
              <a:rPr lang="hr-HR" dirty="0" smtClean="0"/>
              <a:t>Odrediti gornju granicu</a:t>
            </a:r>
          </a:p>
          <a:p>
            <a:pPr lvl="1"/>
            <a:r>
              <a:rPr lang="hr-HR" dirty="0" smtClean="0"/>
              <a:t>Odrediti kriterij u petlji</a:t>
            </a:r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12" name="Picture 11"/>
          <p:cNvPicPr/>
          <p:nvPr/>
        </p:nvPicPr>
        <p:blipFill>
          <a:blip r:embed="rId2"/>
          <a:stretch>
            <a:fillRect/>
          </a:stretch>
        </p:blipFill>
        <p:spPr>
          <a:xfrm>
            <a:off x="2819400" y="3683358"/>
            <a:ext cx="5638800" cy="1905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57200" y="4970172"/>
            <a:ext cx="36145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hlinkClick r:id="rId3"/>
              </a:rPr>
              <a:t>https://</a:t>
            </a:r>
            <a:r>
              <a:rPr lang="hr-HR" dirty="0" smtClean="0">
                <a:hlinkClick r:id="rId3"/>
              </a:rPr>
              <a:t>goo.gl/sVnW0M</a:t>
            </a: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6813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Napisati program koji korisniku omogućava određivanje </a:t>
            </a:r>
            <a:r>
              <a:rPr lang="hr-HR" b="1" dirty="0" smtClean="0"/>
              <a:t>broja učenika </a:t>
            </a:r>
            <a:r>
              <a:rPr lang="hr-HR" dirty="0" smtClean="0"/>
              <a:t>te omogućava </a:t>
            </a:r>
            <a:r>
              <a:rPr lang="hr-HR" b="1" dirty="0" smtClean="0"/>
              <a:t>unos imena </a:t>
            </a:r>
            <a:r>
              <a:rPr lang="hr-HR" dirty="0" smtClean="0"/>
              <a:t>učenika i </a:t>
            </a:r>
            <a:r>
              <a:rPr lang="hr-HR" b="1" dirty="0" smtClean="0"/>
              <a:t>paralelni ispis pozdravne poruke s imenom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238693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KORACI</a:t>
            </a:r>
          </a:p>
          <a:p>
            <a:pPr lvl="1"/>
            <a:r>
              <a:rPr lang="hr-HR" sz="2400" dirty="0" smtClean="0"/>
              <a:t>Ograničiti unos broj učenika preko tipkovnice</a:t>
            </a:r>
          </a:p>
          <a:p>
            <a:pPr lvl="1"/>
            <a:r>
              <a:rPr lang="hr-HR" sz="2400" dirty="0" smtClean="0"/>
              <a:t>Upisivati imena učenika</a:t>
            </a:r>
          </a:p>
          <a:p>
            <a:pPr lvl="1"/>
            <a:r>
              <a:rPr lang="hr-HR" sz="2400" dirty="0" smtClean="0"/>
              <a:t>Ispis prigodne pozdravne poruke s imenom učenika</a:t>
            </a:r>
            <a:endParaRPr lang="hr-HR" sz="2400" dirty="0"/>
          </a:p>
        </p:txBody>
      </p:sp>
      <p:pic>
        <p:nvPicPr>
          <p:cNvPr id="12" name="Picture 11"/>
          <p:cNvPicPr/>
          <p:nvPr/>
        </p:nvPicPr>
        <p:blipFill>
          <a:blip r:embed="rId2"/>
          <a:stretch>
            <a:fillRect/>
          </a:stretch>
        </p:blipFill>
        <p:spPr>
          <a:xfrm>
            <a:off x="2362200" y="3505200"/>
            <a:ext cx="5638800" cy="20574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540224" y="5169932"/>
            <a:ext cx="3643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hlinkClick r:id="rId3"/>
              </a:rPr>
              <a:t>https://</a:t>
            </a:r>
            <a:r>
              <a:rPr lang="hr-HR" dirty="0" smtClean="0">
                <a:hlinkClick r:id="rId3"/>
              </a:rPr>
              <a:t>goo.gl/p9yvAQ</a:t>
            </a:r>
            <a:r>
              <a:rPr lang="hr-HR" dirty="0" smtClean="0"/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0295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Potrebno je napisati program koji </a:t>
            </a:r>
            <a:r>
              <a:rPr lang="hr-HR" b="1" dirty="0"/>
              <a:t>zbraja ocjene</a:t>
            </a:r>
            <a:r>
              <a:rPr lang="hr-HR" dirty="0"/>
              <a:t> za </a:t>
            </a:r>
            <a:r>
              <a:rPr lang="hr-HR" b="1" dirty="0"/>
              <a:t>pet predmeta </a:t>
            </a:r>
            <a:r>
              <a:rPr lang="hr-HR" dirty="0"/>
              <a:t>i rezultat zbrajanja sprema u varijablu </a:t>
            </a:r>
            <a:r>
              <a:rPr lang="hr-HR" b="1" dirty="0"/>
              <a:t>z</a:t>
            </a:r>
            <a:r>
              <a:rPr lang="hr-HR" dirty="0"/>
              <a:t>. </a:t>
            </a:r>
            <a:endParaRPr lang="hr-HR" dirty="0" smtClean="0"/>
          </a:p>
          <a:p>
            <a:r>
              <a:rPr lang="hr-HR" dirty="0" smtClean="0"/>
              <a:t>Ocjene </a:t>
            </a:r>
            <a:r>
              <a:rPr lang="hr-HR" dirty="0"/>
              <a:t>se unose pomoću</a:t>
            </a:r>
            <a:r>
              <a:rPr lang="hr-HR" b="1" dirty="0"/>
              <a:t> varijable o</a:t>
            </a:r>
            <a:r>
              <a:rPr lang="hr-HR" dirty="0"/>
              <a:t>. </a:t>
            </a:r>
            <a:endParaRPr lang="hr-HR" dirty="0" smtClean="0"/>
          </a:p>
          <a:p>
            <a:r>
              <a:rPr lang="hr-HR" dirty="0" smtClean="0"/>
              <a:t>Ukoliko </a:t>
            </a:r>
            <a:r>
              <a:rPr lang="hr-HR" dirty="0"/>
              <a:t>korisnik unese negativnu ocjenu njihov zbroj je potrebno spremiti u </a:t>
            </a:r>
            <a:r>
              <a:rPr lang="hr-HR" b="1" dirty="0"/>
              <a:t>varijablu n</a:t>
            </a:r>
            <a:r>
              <a:rPr lang="hr-HR" dirty="0"/>
              <a:t>. </a:t>
            </a:r>
            <a:endParaRPr lang="hr-HR" dirty="0" smtClean="0"/>
          </a:p>
          <a:p>
            <a:r>
              <a:rPr lang="hr-HR" dirty="0" smtClean="0"/>
              <a:t>Nakon </a:t>
            </a:r>
            <a:r>
              <a:rPr lang="hr-HR" dirty="0"/>
              <a:t>unosa svih ocjena potrebno je ispisati rezultate </a:t>
            </a:r>
            <a:r>
              <a:rPr lang="hr-HR" b="1" dirty="0"/>
              <a:t>zbrajanja (z i n).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6551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293"/>
            <a:ext cx="8229600" cy="1143000"/>
          </a:xfrm>
        </p:spPr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2514600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KORACI</a:t>
            </a:r>
          </a:p>
          <a:p>
            <a:pPr lvl="1"/>
            <a:r>
              <a:rPr lang="hr-HR" dirty="0" smtClean="0"/>
              <a:t>Postaviti for petlju</a:t>
            </a:r>
          </a:p>
          <a:p>
            <a:pPr lvl="1"/>
            <a:r>
              <a:rPr lang="hr-HR" dirty="0" smtClean="0"/>
              <a:t>Unijeti ocjenu</a:t>
            </a:r>
          </a:p>
          <a:p>
            <a:pPr lvl="1"/>
            <a:r>
              <a:rPr lang="hr-HR" dirty="0" smtClean="0"/>
              <a:t>Provjeriti ocjene</a:t>
            </a:r>
          </a:p>
          <a:p>
            <a:pPr lvl="1"/>
            <a:r>
              <a:rPr lang="hr-HR" dirty="0" smtClean="0"/>
              <a:t>Ispisati ocjene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124200" y="3429000"/>
            <a:ext cx="5715000" cy="2209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48006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u="sng" dirty="0">
                <a:hlinkClick r:id="rId3"/>
              </a:rPr>
              <a:t>https://goo.gl/ccS6Va</a:t>
            </a:r>
            <a:r>
              <a:rPr lang="hr-HR" dirty="0"/>
              <a:t> </a:t>
            </a:r>
          </a:p>
          <a:p>
            <a:r>
              <a:rPr lang="hr-H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775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343</Words>
  <Application>Microsoft Office PowerPoint</Application>
  <PresentationFormat>On-screen Show (4:3)</PresentationFormat>
  <Paragraphs>66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PRIMJENA FOR PETLJE</vt:lpstr>
      <vt:lpstr>Zadatak 1</vt:lpstr>
      <vt:lpstr>Zadatak 1</vt:lpstr>
      <vt:lpstr>Zadatak 2</vt:lpstr>
      <vt:lpstr>Zadatak 2 </vt:lpstr>
      <vt:lpstr>Zadatak 3</vt:lpstr>
      <vt:lpstr>Zadatak 3</vt:lpstr>
      <vt:lpstr>Zadatak 4</vt:lpstr>
      <vt:lpstr>Zadatak 4</vt:lpstr>
      <vt:lpstr>Zadatak 5</vt:lpstr>
      <vt:lpstr>Zadatak 5</vt:lpstr>
      <vt:lpstr>Zadatak 6</vt:lpstr>
      <vt:lpstr>Zadatak 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petlja zadaci</dc:title>
  <dc:creator>zohercigo</dc:creator>
  <cp:lastModifiedBy>hp12</cp:lastModifiedBy>
  <cp:revision>79</cp:revision>
  <dcterms:created xsi:type="dcterms:W3CDTF">2006-08-16T00:00:00Z</dcterms:created>
  <dcterms:modified xsi:type="dcterms:W3CDTF">2017-02-16T10:58:04Z</dcterms:modified>
</cp:coreProperties>
</file>