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6" r:id="rId4"/>
    <p:sldId id="257" r:id="rId5"/>
    <p:sldId id="265" r:id="rId6"/>
    <p:sldId id="269" r:id="rId7"/>
    <p:sldId id="27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1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0F4DD8D-9F99-492E-AAAB-629E90F6C98E}" type="datetimeFigureOut">
              <a:rPr lang="en-US"/>
              <a:pPr>
                <a:defRPr/>
              </a:pPr>
              <a:t>6/9/2013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90344AA-BF2A-459A-A8AB-01B614A2A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CA0E5-1488-4872-803A-C615BE412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83A9B-5507-478E-8F73-03412E3EE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2F9A6-B50C-444A-9E3A-76CF1FDBE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0A797-2069-40AD-8CEC-FA2126DE21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6295-2485-44CA-A39F-1B231DA1F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91998-303F-46E7-BF2C-72FB57EB69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40EE0-F197-4A13-8827-6A71F5439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82F24-8264-4CEE-B42A-85F7D54D7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B12B1-2B5A-40B1-8E9D-AF0D46CD2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EE422-D58C-49E1-8F88-B8C2B1B92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92EA7-A5CC-4920-B250-89A2CD914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520F58D-218D-4ABE-BA78-4AB1CFD2FB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Content Placeholder 4"/>
          <p:cNvSpPr>
            <a:spLocks noGrp="1"/>
          </p:cNvSpPr>
          <p:nvPr>
            <p:ph idx="1"/>
          </p:nvPr>
        </p:nvSpPr>
        <p:spPr>
          <a:xfrm>
            <a:off x="0" y="228600"/>
            <a:ext cx="6324600" cy="6324600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MATEMATIČKO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KLATNO</a:t>
            </a:r>
            <a:endParaRPr lang="sr-Cyrl-C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Matematičko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klatno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tijelo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obješeno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neistegljivu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nit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konac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zanemarljive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osciluje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vertikalnoj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pod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uticajem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zemljine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teže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Kuglica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čiji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prečnik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dužine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konca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sile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djeluju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matematičko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klatno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mirovanju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				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0"/>
            <a:ext cx="2590800" cy="651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29" name="Straight Connector 4"/>
          <p:cNvCxnSpPr>
            <a:cxnSpLocks noChangeShapeType="1"/>
          </p:cNvCxnSpPr>
          <p:nvPr/>
        </p:nvCxnSpPr>
        <p:spPr bwMode="auto">
          <a:xfrm>
            <a:off x="5715000" y="4114800"/>
            <a:ext cx="16002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30" name="Straight Connector 5"/>
          <p:cNvCxnSpPr>
            <a:cxnSpLocks noChangeShapeType="1"/>
          </p:cNvCxnSpPr>
          <p:nvPr/>
        </p:nvCxnSpPr>
        <p:spPr bwMode="auto">
          <a:xfrm>
            <a:off x="5715000" y="6324600"/>
            <a:ext cx="16002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31" name="Straight Arrow Connector 7"/>
          <p:cNvCxnSpPr>
            <a:cxnSpLocks noChangeShapeType="1"/>
          </p:cNvCxnSpPr>
          <p:nvPr/>
        </p:nvCxnSpPr>
        <p:spPr bwMode="auto">
          <a:xfrm rot="5400000">
            <a:off x="5373688" y="5218112"/>
            <a:ext cx="2209800" cy="3175"/>
          </a:xfrm>
          <a:prstGeom prst="straightConnector1">
            <a:avLst/>
          </a:prstGeom>
          <a:noFill/>
          <a:ln w="349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4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/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Klatno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tijelo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nakon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izvede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ravnotežnog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položaja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nastavlja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osciluje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pod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uticajem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Zemljine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teže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Rastojanje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tačke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vješanja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težišta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klatna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naziva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dužina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klatna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dirty="0" smtClean="0"/>
              <a:t>.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4"/>
          <p:cNvSpPr>
            <a:spLocks noGrp="1"/>
          </p:cNvSpPr>
          <p:nvPr>
            <p:ph idx="1"/>
          </p:nvPr>
        </p:nvSpPr>
        <p:spPr>
          <a:xfrm>
            <a:off x="152400" y="304800"/>
            <a:ext cx="7239000" cy="6172200"/>
          </a:xfrm>
        </p:spPr>
        <p:txBody>
          <a:bodyPr/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Tijelo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pričvršćeno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oprugu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osciluje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pravoj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putanji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kuglica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obješena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konac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klatno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osciluje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lučnoj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putanji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utim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amplitude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klatna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male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lučna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putanja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klatna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malo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razlikuje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pravolinijske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putanje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smatrati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kuglice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oscilatorno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slici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685800"/>
            <a:ext cx="236855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4"/>
          <p:cNvSpPr>
            <a:spLocks noGrp="1"/>
          </p:cNvSpPr>
          <p:nvPr>
            <p:ph idx="1"/>
          </p:nvPr>
        </p:nvSpPr>
        <p:spPr>
          <a:xfrm>
            <a:off x="228600" y="0"/>
            <a:ext cx="6324600" cy="6705600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sile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djeluju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matematičko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klatno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mirovanju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klatno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klati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sr-Latn-BA" sz="4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 = Fz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oscilovanja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klatna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sr-Latn-BA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sr-Cyrl-CS" sz="4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sr-Cyrl-CS" sz="4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sr-Cyrl-CS" sz="4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dužina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klatna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uveća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npr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4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sr-Latn-BA" sz="4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sr-Latn-BA" sz="48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sr-Latn-BA" sz="4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aseline="-25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0"/>
            <a:ext cx="2590800" cy="651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5125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2895600"/>
            <a:ext cx="2286000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4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/>
          <a:lstStyle/>
          <a:p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oscilovanja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matematičkog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klatna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zavisi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AutoNum type="arabicPeriod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amplitude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kuglice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FontTx/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zavisi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Tx/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dužine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klatna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ubrzanja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Zemljine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teže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6147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1371600"/>
            <a:ext cx="256381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ight Arrow 4"/>
          <p:cNvSpPr>
            <a:spLocks noChangeArrowheads="1"/>
          </p:cNvSpPr>
          <p:nvPr/>
        </p:nvSpPr>
        <p:spPr bwMode="auto">
          <a:xfrm rot="-1448757">
            <a:off x="5364163" y="3351213"/>
            <a:ext cx="1587500" cy="485775"/>
          </a:xfrm>
          <a:prstGeom prst="rightArrow">
            <a:avLst>
              <a:gd name="adj1" fmla="val 50000"/>
              <a:gd name="adj2" fmla="val 498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4"/>
          <p:cNvSpPr>
            <a:spLocks noGrp="1"/>
          </p:cNvSpPr>
          <p:nvPr>
            <p:ph idx="1"/>
          </p:nvPr>
        </p:nvSpPr>
        <p:spPr>
          <a:xfrm>
            <a:off x="304800" y="0"/>
            <a:ext cx="8534400" cy="6629400"/>
          </a:xfrm>
        </p:spPr>
        <p:txBody>
          <a:bodyPr/>
          <a:lstStyle/>
          <a:p>
            <a:pPr marL="514350" indent="-514350">
              <a:buFontTx/>
              <a:buNone/>
            </a:pPr>
            <a:endParaRPr lang="sr-Cyrl-C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None/>
            </a:pP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r-Cyrl-CS" sz="3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čemu</a:t>
            </a:r>
            <a:r>
              <a:rPr lang="sr-Cyrl-CS" sz="3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smo</a:t>
            </a:r>
            <a:r>
              <a:rPr lang="sr-Cyrl-CS" sz="3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sr-Cyrl-CS" sz="3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pričali</a:t>
            </a:r>
            <a:r>
              <a:rPr lang="sr-Cyrl-CS" sz="3600" u="sng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514350" indent="-514350">
              <a:buFontTx/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Šta</a:t>
            </a:r>
            <a:r>
              <a:rPr lang="sr-Cyrl-C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sr-Cyrl-C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matematičko</a:t>
            </a:r>
            <a:r>
              <a:rPr lang="sr-Cyrl-C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klatno</a:t>
            </a:r>
            <a:r>
              <a:rPr lang="sr-Cyrl-C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FontTx/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Zašto</a:t>
            </a:r>
            <a:r>
              <a:rPr lang="sr-Cyrl-CS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sr-Cyrl-C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čega</a:t>
            </a:r>
            <a:r>
              <a:rPr lang="sr-Cyrl-CS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sr-Cyrl-C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klatno</a:t>
            </a:r>
            <a:r>
              <a:rPr lang="sr-Cyrl-C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klati</a:t>
            </a:r>
            <a:r>
              <a:rPr lang="sr-Cyrl-C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FontTx/>
              <a:buAutoNum type="arabicPeriod"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sile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djeluju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matematičko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klatno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Tx/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mirovanju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FontTx/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sile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djeluju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matematičko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klatno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FontTx/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Šta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klatno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uopše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buFontTx/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AutoNum type="arabicPeriod"/>
            </a:pPr>
            <a:endParaRPr lang="sr-Cyrl-C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AutoNum type="arabicPeriod"/>
            </a:pPr>
            <a:endParaRPr lang="sr-Cyrl-C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AutoNum type="arabicPeriod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10600" cy="6096000"/>
          </a:xfrm>
        </p:spPr>
        <p:txBody>
          <a:bodyPr/>
          <a:lstStyle/>
          <a:p>
            <a:pPr>
              <a:buFontTx/>
              <a:buNone/>
            </a:pPr>
            <a:r>
              <a:rPr lang="sr-Cyrl-CS" sz="44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Kakva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putanja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tijela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pričvršćena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oprugu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kakva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obješenog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konac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Formula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.?</a:t>
            </a:r>
          </a:p>
          <a:p>
            <a:pPr>
              <a:buFontTx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čega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zavisi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oscilovanja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.?</a:t>
            </a:r>
          </a:p>
          <a:p>
            <a:pPr>
              <a:buFontTx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čega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zavisi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oscilovanja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.?</a:t>
            </a:r>
          </a:p>
          <a:p>
            <a:pPr>
              <a:buFontTx/>
              <a:buNone/>
            </a:pP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</TotalTime>
  <Words>312</Words>
  <Application>Microsoft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Momo</dc:creator>
  <cp:lastModifiedBy>Momo</cp:lastModifiedBy>
  <cp:revision>12</cp:revision>
  <cp:lastPrinted>1601-01-01T00:00:00Z</cp:lastPrinted>
  <dcterms:created xsi:type="dcterms:W3CDTF">1601-01-01T00:00:00Z</dcterms:created>
  <dcterms:modified xsi:type="dcterms:W3CDTF">2013-06-09T11:14:26Z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