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84" r:id="rId28"/>
    <p:sldId id="285" r:id="rId29"/>
    <p:sldId id="286" r:id="rId30"/>
    <p:sldId id="288" r:id="rId31"/>
    <p:sldId id="289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7B31EE-0F60-4303-86F8-8384D3C1D6F0}" type="doc">
      <dgm:prSet loTypeId="urn:microsoft.com/office/officeart/2005/8/layout/hierarchy2" loCatId="hierarchy" qsTypeId="urn:microsoft.com/office/officeart/2005/8/quickstyle/3d2" qsCatId="3D" csTypeId="urn:microsoft.com/office/officeart/2005/8/colors/colorful1#1" csCatId="colorful" phldr="1"/>
      <dgm:spPr/>
      <dgm:t>
        <a:bodyPr/>
        <a:lstStyle/>
        <a:p>
          <a:endParaRPr lang="bs-Latn-BA"/>
        </a:p>
      </dgm:t>
    </dgm:pt>
    <dgm:pt modelId="{BBEB993C-3DF3-4CD6-9D81-5DF3DC84248B}">
      <dgm:prSet phldrT="[Text]"/>
      <dgm:spPr/>
      <dgm:t>
        <a:bodyPr/>
        <a:lstStyle/>
        <a:p>
          <a:r>
            <a:rPr lang="hr-HR" dirty="0"/>
            <a:t>DRŽAVNA MATURA</a:t>
          </a:r>
          <a:endParaRPr lang="bs-Latn-BA" dirty="0"/>
        </a:p>
      </dgm:t>
    </dgm:pt>
    <dgm:pt modelId="{02620A3A-772C-42A8-AE39-5BCA249887D6}" type="parTrans" cxnId="{BECF05F5-90DE-486D-B879-E5AB14F22B5B}">
      <dgm:prSet/>
      <dgm:spPr/>
      <dgm:t>
        <a:bodyPr/>
        <a:lstStyle/>
        <a:p>
          <a:endParaRPr lang="bs-Latn-BA"/>
        </a:p>
      </dgm:t>
    </dgm:pt>
    <dgm:pt modelId="{0487D7F1-7A39-4325-8AB5-620F426E0351}" type="sibTrans" cxnId="{BECF05F5-90DE-486D-B879-E5AB14F22B5B}">
      <dgm:prSet/>
      <dgm:spPr/>
      <dgm:t>
        <a:bodyPr/>
        <a:lstStyle/>
        <a:p>
          <a:endParaRPr lang="bs-Latn-BA"/>
        </a:p>
      </dgm:t>
    </dgm:pt>
    <dgm:pt modelId="{9D2CB0D8-532B-42E9-B5BE-CFC083264CC2}">
      <dgm:prSet phldrT="[Text]"/>
      <dgm:spPr/>
      <dgm:t>
        <a:bodyPr/>
        <a:lstStyle/>
        <a:p>
          <a:r>
            <a:rPr lang="hr-HR" dirty="0"/>
            <a:t>Obvezni </a:t>
          </a:r>
        </a:p>
        <a:p>
          <a:r>
            <a:rPr lang="hr-HR" dirty="0"/>
            <a:t>dio</a:t>
          </a:r>
          <a:endParaRPr lang="bs-Latn-BA" dirty="0"/>
        </a:p>
      </dgm:t>
    </dgm:pt>
    <dgm:pt modelId="{0A33B5F1-462E-49E9-8CF0-0FC0997AE6BB}" type="parTrans" cxnId="{1F020AAC-354F-4BA6-A01F-C8C270D3602B}">
      <dgm:prSet/>
      <dgm:spPr/>
      <dgm:t>
        <a:bodyPr/>
        <a:lstStyle/>
        <a:p>
          <a:endParaRPr lang="bs-Latn-BA"/>
        </a:p>
      </dgm:t>
    </dgm:pt>
    <dgm:pt modelId="{47D244CA-F3AB-4FF3-9881-33CFB3DAAEBF}" type="sibTrans" cxnId="{1F020AAC-354F-4BA6-A01F-C8C270D3602B}">
      <dgm:prSet/>
      <dgm:spPr/>
      <dgm:t>
        <a:bodyPr/>
        <a:lstStyle/>
        <a:p>
          <a:endParaRPr lang="bs-Latn-BA"/>
        </a:p>
      </dgm:t>
    </dgm:pt>
    <dgm:pt modelId="{AFE9066E-D0D7-4F92-962F-E5FC8ED6077B}">
      <dgm:prSet phldrT="[Text]"/>
      <dgm:spPr/>
      <dgm:t>
        <a:bodyPr/>
        <a:lstStyle/>
        <a:p>
          <a:r>
            <a:rPr lang="hr-HR" dirty="0"/>
            <a:t>Izborni </a:t>
          </a:r>
        </a:p>
        <a:p>
          <a:r>
            <a:rPr lang="hr-HR" dirty="0"/>
            <a:t>dio</a:t>
          </a:r>
          <a:endParaRPr lang="bs-Latn-BA" dirty="0"/>
        </a:p>
      </dgm:t>
    </dgm:pt>
    <dgm:pt modelId="{E574DB4B-A1E9-4FC6-8EAF-F167D6208AEC}" type="parTrans" cxnId="{FDF84413-793C-4B18-A735-3649B7563FF6}">
      <dgm:prSet/>
      <dgm:spPr/>
      <dgm:t>
        <a:bodyPr/>
        <a:lstStyle/>
        <a:p>
          <a:endParaRPr lang="bs-Latn-BA"/>
        </a:p>
      </dgm:t>
    </dgm:pt>
    <dgm:pt modelId="{318FFD89-DBFC-459C-89A6-C56886A7F623}" type="sibTrans" cxnId="{FDF84413-793C-4B18-A735-3649B7563FF6}">
      <dgm:prSet/>
      <dgm:spPr/>
      <dgm:t>
        <a:bodyPr/>
        <a:lstStyle/>
        <a:p>
          <a:endParaRPr lang="bs-Latn-BA"/>
        </a:p>
      </dgm:t>
    </dgm:pt>
    <dgm:pt modelId="{13E00668-4AFA-4EFF-AD05-4B22CDA33B55}" type="pres">
      <dgm:prSet presAssocID="{C87B31EE-0F60-4303-86F8-8384D3C1D6F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C1D61F21-25CB-437F-A67D-103D985A11B9}" type="pres">
      <dgm:prSet presAssocID="{BBEB993C-3DF3-4CD6-9D81-5DF3DC84248B}" presName="root1" presStyleCnt="0"/>
      <dgm:spPr/>
    </dgm:pt>
    <dgm:pt modelId="{97516FB1-24CF-41F5-BDCE-976F9FA81D8A}" type="pres">
      <dgm:prSet presAssocID="{BBEB993C-3DF3-4CD6-9D81-5DF3DC84248B}" presName="LevelOneTextNode" presStyleLbl="node0" presStyleIdx="0" presStyleCnt="1">
        <dgm:presLayoutVars>
          <dgm:chPref val="3"/>
        </dgm:presLayoutVars>
      </dgm:prSet>
      <dgm:spPr/>
    </dgm:pt>
    <dgm:pt modelId="{19D3EBFD-15E2-417A-A539-F7C04CAA1C94}" type="pres">
      <dgm:prSet presAssocID="{BBEB993C-3DF3-4CD6-9D81-5DF3DC84248B}" presName="level2hierChild" presStyleCnt="0"/>
      <dgm:spPr/>
    </dgm:pt>
    <dgm:pt modelId="{84AC164E-5A44-4FAD-9156-A176A8280BD7}" type="pres">
      <dgm:prSet presAssocID="{0A33B5F1-462E-49E9-8CF0-0FC0997AE6BB}" presName="conn2-1" presStyleLbl="parChTrans1D2" presStyleIdx="0" presStyleCnt="2"/>
      <dgm:spPr/>
    </dgm:pt>
    <dgm:pt modelId="{05DB88D5-0D3A-4684-A8BB-67E029D8470E}" type="pres">
      <dgm:prSet presAssocID="{0A33B5F1-462E-49E9-8CF0-0FC0997AE6BB}" presName="connTx" presStyleLbl="parChTrans1D2" presStyleIdx="0" presStyleCnt="2"/>
      <dgm:spPr/>
    </dgm:pt>
    <dgm:pt modelId="{3CAF7D59-350F-4DFC-9F30-9FA7427CEEF4}" type="pres">
      <dgm:prSet presAssocID="{9D2CB0D8-532B-42E9-B5BE-CFC083264CC2}" presName="root2" presStyleCnt="0"/>
      <dgm:spPr/>
    </dgm:pt>
    <dgm:pt modelId="{133827E6-9CA8-4A93-B360-CA2FC08E7568}" type="pres">
      <dgm:prSet presAssocID="{9D2CB0D8-532B-42E9-B5BE-CFC083264CC2}" presName="LevelTwoTextNode" presStyleLbl="node2" presStyleIdx="0" presStyleCnt="2">
        <dgm:presLayoutVars>
          <dgm:chPref val="3"/>
        </dgm:presLayoutVars>
      </dgm:prSet>
      <dgm:spPr/>
    </dgm:pt>
    <dgm:pt modelId="{6F1FD3EF-5FFF-4D33-AE5F-4B6AE16A7D1D}" type="pres">
      <dgm:prSet presAssocID="{9D2CB0D8-532B-42E9-B5BE-CFC083264CC2}" presName="level3hierChild" presStyleCnt="0"/>
      <dgm:spPr/>
    </dgm:pt>
    <dgm:pt modelId="{F78A887D-9692-4B1D-8D56-96E69DA7FE0B}" type="pres">
      <dgm:prSet presAssocID="{E574DB4B-A1E9-4FC6-8EAF-F167D6208AEC}" presName="conn2-1" presStyleLbl="parChTrans1D2" presStyleIdx="1" presStyleCnt="2"/>
      <dgm:spPr/>
    </dgm:pt>
    <dgm:pt modelId="{6341FBBF-F59A-456E-BFF1-CFF37BFF335E}" type="pres">
      <dgm:prSet presAssocID="{E574DB4B-A1E9-4FC6-8EAF-F167D6208AEC}" presName="connTx" presStyleLbl="parChTrans1D2" presStyleIdx="1" presStyleCnt="2"/>
      <dgm:spPr/>
    </dgm:pt>
    <dgm:pt modelId="{C31AB217-9418-41DC-BF20-251024C4F47A}" type="pres">
      <dgm:prSet presAssocID="{AFE9066E-D0D7-4F92-962F-E5FC8ED6077B}" presName="root2" presStyleCnt="0"/>
      <dgm:spPr/>
    </dgm:pt>
    <dgm:pt modelId="{14A30AA0-D646-4806-ABD2-3D3C5A6C16F4}" type="pres">
      <dgm:prSet presAssocID="{AFE9066E-D0D7-4F92-962F-E5FC8ED6077B}" presName="LevelTwoTextNode" presStyleLbl="node2" presStyleIdx="1" presStyleCnt="2">
        <dgm:presLayoutVars>
          <dgm:chPref val="3"/>
        </dgm:presLayoutVars>
      </dgm:prSet>
      <dgm:spPr/>
    </dgm:pt>
    <dgm:pt modelId="{F63AF523-38DB-459C-BB09-A802BC054013}" type="pres">
      <dgm:prSet presAssocID="{AFE9066E-D0D7-4F92-962F-E5FC8ED6077B}" presName="level3hierChild" presStyleCnt="0"/>
      <dgm:spPr/>
    </dgm:pt>
  </dgm:ptLst>
  <dgm:cxnLst>
    <dgm:cxn modelId="{FDF84413-793C-4B18-A735-3649B7563FF6}" srcId="{BBEB993C-3DF3-4CD6-9D81-5DF3DC84248B}" destId="{AFE9066E-D0D7-4F92-962F-E5FC8ED6077B}" srcOrd="1" destOrd="0" parTransId="{E574DB4B-A1E9-4FC6-8EAF-F167D6208AEC}" sibTransId="{318FFD89-DBFC-459C-89A6-C56886A7F623}"/>
    <dgm:cxn modelId="{B9E9B316-CA7D-42A5-813B-20B452491F13}" type="presOf" srcId="{E574DB4B-A1E9-4FC6-8EAF-F167D6208AEC}" destId="{F78A887D-9692-4B1D-8D56-96E69DA7FE0B}" srcOrd="0" destOrd="0" presId="urn:microsoft.com/office/officeart/2005/8/layout/hierarchy2"/>
    <dgm:cxn modelId="{A72DCE1B-334B-4DD7-B720-69B1E39FE404}" type="presOf" srcId="{0A33B5F1-462E-49E9-8CF0-0FC0997AE6BB}" destId="{84AC164E-5A44-4FAD-9156-A176A8280BD7}" srcOrd="0" destOrd="0" presId="urn:microsoft.com/office/officeart/2005/8/layout/hierarchy2"/>
    <dgm:cxn modelId="{21039926-A00E-4B5B-BE52-868BEEFFDEE1}" type="presOf" srcId="{C87B31EE-0F60-4303-86F8-8384D3C1D6F0}" destId="{13E00668-4AFA-4EFF-AD05-4B22CDA33B55}" srcOrd="0" destOrd="0" presId="urn:microsoft.com/office/officeart/2005/8/layout/hierarchy2"/>
    <dgm:cxn modelId="{E5D23353-2DCE-448D-93F8-AF2C92A492FD}" type="presOf" srcId="{0A33B5F1-462E-49E9-8CF0-0FC0997AE6BB}" destId="{05DB88D5-0D3A-4684-A8BB-67E029D8470E}" srcOrd="1" destOrd="0" presId="urn:microsoft.com/office/officeart/2005/8/layout/hierarchy2"/>
    <dgm:cxn modelId="{18E93E74-FAC5-4267-A2C2-E1AD29BB6AEC}" type="presOf" srcId="{9D2CB0D8-532B-42E9-B5BE-CFC083264CC2}" destId="{133827E6-9CA8-4A93-B360-CA2FC08E7568}" srcOrd="0" destOrd="0" presId="urn:microsoft.com/office/officeart/2005/8/layout/hierarchy2"/>
    <dgm:cxn modelId="{CC77619A-0EBF-4B35-BEDF-D09550703F69}" type="presOf" srcId="{BBEB993C-3DF3-4CD6-9D81-5DF3DC84248B}" destId="{97516FB1-24CF-41F5-BDCE-976F9FA81D8A}" srcOrd="0" destOrd="0" presId="urn:microsoft.com/office/officeart/2005/8/layout/hierarchy2"/>
    <dgm:cxn modelId="{1F020AAC-354F-4BA6-A01F-C8C270D3602B}" srcId="{BBEB993C-3DF3-4CD6-9D81-5DF3DC84248B}" destId="{9D2CB0D8-532B-42E9-B5BE-CFC083264CC2}" srcOrd="0" destOrd="0" parTransId="{0A33B5F1-462E-49E9-8CF0-0FC0997AE6BB}" sibTransId="{47D244CA-F3AB-4FF3-9881-33CFB3DAAEBF}"/>
    <dgm:cxn modelId="{156521CC-EF27-482C-AC9F-702E630DE6B5}" type="presOf" srcId="{AFE9066E-D0D7-4F92-962F-E5FC8ED6077B}" destId="{14A30AA0-D646-4806-ABD2-3D3C5A6C16F4}" srcOrd="0" destOrd="0" presId="urn:microsoft.com/office/officeart/2005/8/layout/hierarchy2"/>
    <dgm:cxn modelId="{651E81DA-435E-4DF9-829A-627AC542D6F6}" type="presOf" srcId="{E574DB4B-A1E9-4FC6-8EAF-F167D6208AEC}" destId="{6341FBBF-F59A-456E-BFF1-CFF37BFF335E}" srcOrd="1" destOrd="0" presId="urn:microsoft.com/office/officeart/2005/8/layout/hierarchy2"/>
    <dgm:cxn modelId="{BECF05F5-90DE-486D-B879-E5AB14F22B5B}" srcId="{C87B31EE-0F60-4303-86F8-8384D3C1D6F0}" destId="{BBEB993C-3DF3-4CD6-9D81-5DF3DC84248B}" srcOrd="0" destOrd="0" parTransId="{02620A3A-772C-42A8-AE39-5BCA249887D6}" sibTransId="{0487D7F1-7A39-4325-8AB5-620F426E0351}"/>
    <dgm:cxn modelId="{EE10A20E-F86B-498F-BCF0-6F7DD4E445DC}" type="presParOf" srcId="{13E00668-4AFA-4EFF-AD05-4B22CDA33B55}" destId="{C1D61F21-25CB-437F-A67D-103D985A11B9}" srcOrd="0" destOrd="0" presId="urn:microsoft.com/office/officeart/2005/8/layout/hierarchy2"/>
    <dgm:cxn modelId="{BA66738A-32AD-4442-A425-7444A96C3597}" type="presParOf" srcId="{C1D61F21-25CB-437F-A67D-103D985A11B9}" destId="{97516FB1-24CF-41F5-BDCE-976F9FA81D8A}" srcOrd="0" destOrd="0" presId="urn:microsoft.com/office/officeart/2005/8/layout/hierarchy2"/>
    <dgm:cxn modelId="{F17497AF-50CF-465C-84BB-F45ABCC44A90}" type="presParOf" srcId="{C1D61F21-25CB-437F-A67D-103D985A11B9}" destId="{19D3EBFD-15E2-417A-A539-F7C04CAA1C94}" srcOrd="1" destOrd="0" presId="urn:microsoft.com/office/officeart/2005/8/layout/hierarchy2"/>
    <dgm:cxn modelId="{989EC319-E963-4F5F-AAF0-FDD555185A81}" type="presParOf" srcId="{19D3EBFD-15E2-417A-A539-F7C04CAA1C94}" destId="{84AC164E-5A44-4FAD-9156-A176A8280BD7}" srcOrd="0" destOrd="0" presId="urn:microsoft.com/office/officeart/2005/8/layout/hierarchy2"/>
    <dgm:cxn modelId="{9190C945-43E9-4423-938F-5D84057C152D}" type="presParOf" srcId="{84AC164E-5A44-4FAD-9156-A176A8280BD7}" destId="{05DB88D5-0D3A-4684-A8BB-67E029D8470E}" srcOrd="0" destOrd="0" presId="urn:microsoft.com/office/officeart/2005/8/layout/hierarchy2"/>
    <dgm:cxn modelId="{626C419C-C50C-4D83-9737-8BEC84695032}" type="presParOf" srcId="{19D3EBFD-15E2-417A-A539-F7C04CAA1C94}" destId="{3CAF7D59-350F-4DFC-9F30-9FA7427CEEF4}" srcOrd="1" destOrd="0" presId="urn:microsoft.com/office/officeart/2005/8/layout/hierarchy2"/>
    <dgm:cxn modelId="{41117CF6-53E2-4047-A33E-0A9AB54C8E05}" type="presParOf" srcId="{3CAF7D59-350F-4DFC-9F30-9FA7427CEEF4}" destId="{133827E6-9CA8-4A93-B360-CA2FC08E7568}" srcOrd="0" destOrd="0" presId="urn:microsoft.com/office/officeart/2005/8/layout/hierarchy2"/>
    <dgm:cxn modelId="{5EDAC8FF-0BB6-4361-961F-FFFD8E0F4D06}" type="presParOf" srcId="{3CAF7D59-350F-4DFC-9F30-9FA7427CEEF4}" destId="{6F1FD3EF-5FFF-4D33-AE5F-4B6AE16A7D1D}" srcOrd="1" destOrd="0" presId="urn:microsoft.com/office/officeart/2005/8/layout/hierarchy2"/>
    <dgm:cxn modelId="{8F500CB0-3C08-4441-930B-CA53EB08DAB8}" type="presParOf" srcId="{19D3EBFD-15E2-417A-A539-F7C04CAA1C94}" destId="{F78A887D-9692-4B1D-8D56-96E69DA7FE0B}" srcOrd="2" destOrd="0" presId="urn:microsoft.com/office/officeart/2005/8/layout/hierarchy2"/>
    <dgm:cxn modelId="{2ABA5B2E-1766-43D8-B465-029C916C1F77}" type="presParOf" srcId="{F78A887D-9692-4B1D-8D56-96E69DA7FE0B}" destId="{6341FBBF-F59A-456E-BFF1-CFF37BFF335E}" srcOrd="0" destOrd="0" presId="urn:microsoft.com/office/officeart/2005/8/layout/hierarchy2"/>
    <dgm:cxn modelId="{5CB1B429-FFDB-4A76-9E04-9D14F9691E8C}" type="presParOf" srcId="{19D3EBFD-15E2-417A-A539-F7C04CAA1C94}" destId="{C31AB217-9418-41DC-BF20-251024C4F47A}" srcOrd="3" destOrd="0" presId="urn:microsoft.com/office/officeart/2005/8/layout/hierarchy2"/>
    <dgm:cxn modelId="{944C34C9-6545-4436-9EDE-0C391CEA4FDA}" type="presParOf" srcId="{C31AB217-9418-41DC-BF20-251024C4F47A}" destId="{14A30AA0-D646-4806-ABD2-3D3C5A6C16F4}" srcOrd="0" destOrd="0" presId="urn:microsoft.com/office/officeart/2005/8/layout/hierarchy2"/>
    <dgm:cxn modelId="{1606495C-994F-4DE5-8B26-FEA6EB254A68}" type="presParOf" srcId="{C31AB217-9418-41DC-BF20-251024C4F47A}" destId="{F63AF523-38DB-459C-BB09-A802BC05401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AA8E986-F6CC-4893-BA45-CD50257E2DA3}" type="doc">
      <dgm:prSet loTypeId="urn:microsoft.com/office/officeart/2005/8/layout/hierarchy2" loCatId="hierarchy" qsTypeId="urn:microsoft.com/office/officeart/2005/8/quickstyle/3d2" qsCatId="3D" csTypeId="urn:microsoft.com/office/officeart/2005/8/colors/colorful1#2" csCatId="colorful" phldr="1"/>
      <dgm:spPr/>
      <dgm:t>
        <a:bodyPr/>
        <a:lstStyle/>
        <a:p>
          <a:endParaRPr lang="bs-Latn-BA"/>
        </a:p>
      </dgm:t>
    </dgm:pt>
    <dgm:pt modelId="{4DDB7AE3-E0BF-4D4D-8803-F919C211E982}">
      <dgm:prSet phldrT="[Text]"/>
      <dgm:spPr/>
      <dgm:t>
        <a:bodyPr/>
        <a:lstStyle/>
        <a:p>
          <a:r>
            <a:rPr lang="hr-HR" dirty="0"/>
            <a:t>DRŽAVNA MATURA</a:t>
          </a:r>
          <a:endParaRPr lang="bs-Latn-BA" dirty="0"/>
        </a:p>
      </dgm:t>
    </dgm:pt>
    <dgm:pt modelId="{9F40E9A8-0682-43AC-AE93-68AB38E2590A}" type="parTrans" cxnId="{283A5B76-7D2B-4563-8F97-AE99B65B507B}">
      <dgm:prSet/>
      <dgm:spPr/>
      <dgm:t>
        <a:bodyPr/>
        <a:lstStyle/>
        <a:p>
          <a:endParaRPr lang="bs-Latn-BA"/>
        </a:p>
      </dgm:t>
    </dgm:pt>
    <dgm:pt modelId="{77C8649F-F156-4AE4-9A95-1368A2C2A39D}" type="sibTrans" cxnId="{283A5B76-7D2B-4563-8F97-AE99B65B507B}">
      <dgm:prSet/>
      <dgm:spPr/>
      <dgm:t>
        <a:bodyPr/>
        <a:lstStyle/>
        <a:p>
          <a:endParaRPr lang="bs-Latn-BA"/>
        </a:p>
      </dgm:t>
    </dgm:pt>
    <dgm:pt modelId="{F80F8F50-C2C7-40FF-B661-633CF8E639D4}">
      <dgm:prSet phldrT="[Text]"/>
      <dgm:spPr/>
      <dgm:t>
        <a:bodyPr/>
        <a:lstStyle/>
        <a:p>
          <a:r>
            <a:rPr lang="hr-HR" dirty="0"/>
            <a:t>Obvezni </a:t>
          </a:r>
        </a:p>
        <a:p>
          <a:r>
            <a:rPr lang="hr-HR" dirty="0"/>
            <a:t>dio</a:t>
          </a:r>
          <a:endParaRPr lang="bs-Latn-BA" dirty="0"/>
        </a:p>
      </dgm:t>
    </dgm:pt>
    <dgm:pt modelId="{9A3312BE-E90B-43A0-89AB-81C647E9E70E}" type="parTrans" cxnId="{A08A9849-1BFA-436E-93B5-A19081332593}">
      <dgm:prSet/>
      <dgm:spPr/>
      <dgm:t>
        <a:bodyPr/>
        <a:lstStyle/>
        <a:p>
          <a:endParaRPr lang="bs-Latn-BA"/>
        </a:p>
      </dgm:t>
    </dgm:pt>
    <dgm:pt modelId="{D2F315C3-2D09-480A-AA57-FC08EF216E3F}" type="sibTrans" cxnId="{A08A9849-1BFA-436E-93B5-A19081332593}">
      <dgm:prSet/>
      <dgm:spPr/>
      <dgm:t>
        <a:bodyPr/>
        <a:lstStyle/>
        <a:p>
          <a:endParaRPr lang="bs-Latn-BA"/>
        </a:p>
      </dgm:t>
    </dgm:pt>
    <dgm:pt modelId="{FBE0454D-CD0F-4291-ACD7-E9B7A9C02030}">
      <dgm:prSet phldrT="[Text]"/>
      <dgm:spPr/>
      <dgm:t>
        <a:bodyPr/>
        <a:lstStyle/>
        <a:p>
          <a:r>
            <a:rPr lang="hr-HR" dirty="0"/>
            <a:t>Hrvatski jezik</a:t>
          </a:r>
          <a:endParaRPr lang="bs-Latn-BA" dirty="0"/>
        </a:p>
      </dgm:t>
    </dgm:pt>
    <dgm:pt modelId="{50B0FBF4-23A6-4ED4-8254-385B934D0864}" type="parTrans" cxnId="{237EFEDD-DA01-4AF3-A79A-9290C5E0F49F}">
      <dgm:prSet/>
      <dgm:spPr/>
      <dgm:t>
        <a:bodyPr/>
        <a:lstStyle/>
        <a:p>
          <a:endParaRPr lang="bs-Latn-BA"/>
        </a:p>
      </dgm:t>
    </dgm:pt>
    <dgm:pt modelId="{EEC495FE-5689-4DBE-934E-0B36034B069D}" type="sibTrans" cxnId="{237EFEDD-DA01-4AF3-A79A-9290C5E0F49F}">
      <dgm:prSet/>
      <dgm:spPr/>
      <dgm:t>
        <a:bodyPr/>
        <a:lstStyle/>
        <a:p>
          <a:endParaRPr lang="bs-Latn-BA"/>
        </a:p>
      </dgm:t>
    </dgm:pt>
    <dgm:pt modelId="{D602E107-3942-45C7-A65A-11F9E24C9810}">
      <dgm:prSet phldrT="[Text]"/>
      <dgm:spPr/>
      <dgm:t>
        <a:bodyPr/>
        <a:lstStyle/>
        <a:p>
          <a:r>
            <a:rPr lang="hr-HR" dirty="0"/>
            <a:t>Matematika </a:t>
          </a:r>
          <a:endParaRPr lang="bs-Latn-BA" dirty="0"/>
        </a:p>
      </dgm:t>
    </dgm:pt>
    <dgm:pt modelId="{95BAFD61-6251-460C-A36D-17BB58FC124E}" type="parTrans" cxnId="{1534360E-E2CB-4E60-BB66-AC1CEF1E40F8}">
      <dgm:prSet/>
      <dgm:spPr/>
      <dgm:t>
        <a:bodyPr/>
        <a:lstStyle/>
        <a:p>
          <a:endParaRPr lang="bs-Latn-BA"/>
        </a:p>
      </dgm:t>
    </dgm:pt>
    <dgm:pt modelId="{ED94F451-4263-4D6E-9261-E7F079E839E4}" type="sibTrans" cxnId="{1534360E-E2CB-4E60-BB66-AC1CEF1E40F8}">
      <dgm:prSet/>
      <dgm:spPr/>
      <dgm:t>
        <a:bodyPr/>
        <a:lstStyle/>
        <a:p>
          <a:endParaRPr lang="bs-Latn-BA"/>
        </a:p>
      </dgm:t>
    </dgm:pt>
    <dgm:pt modelId="{39772F7E-869F-4F61-B736-C8ED8FA3D50B}">
      <dgm:prSet phldrT="[Text]"/>
      <dgm:spPr/>
      <dgm:t>
        <a:bodyPr/>
        <a:lstStyle/>
        <a:p>
          <a:r>
            <a:rPr lang="hr-HR" dirty="0"/>
            <a:t>Izborni </a:t>
          </a:r>
        </a:p>
        <a:p>
          <a:r>
            <a:rPr lang="hr-HR" dirty="0"/>
            <a:t>dio</a:t>
          </a:r>
          <a:endParaRPr lang="bs-Latn-BA" dirty="0"/>
        </a:p>
      </dgm:t>
    </dgm:pt>
    <dgm:pt modelId="{7CEFCEF6-0D4A-42E3-8A60-8A36F30F9F4C}" type="parTrans" cxnId="{6B32E6E5-7992-4CB3-8DF7-FB105B69F26E}">
      <dgm:prSet/>
      <dgm:spPr/>
      <dgm:t>
        <a:bodyPr/>
        <a:lstStyle/>
        <a:p>
          <a:endParaRPr lang="bs-Latn-BA"/>
        </a:p>
      </dgm:t>
    </dgm:pt>
    <dgm:pt modelId="{A6474738-9907-4D53-82D2-72FF33B28E68}" type="sibTrans" cxnId="{6B32E6E5-7992-4CB3-8DF7-FB105B69F26E}">
      <dgm:prSet/>
      <dgm:spPr/>
      <dgm:t>
        <a:bodyPr/>
        <a:lstStyle/>
        <a:p>
          <a:endParaRPr lang="bs-Latn-BA"/>
        </a:p>
      </dgm:t>
    </dgm:pt>
    <dgm:pt modelId="{1497614B-15EE-4AC5-BA62-0037B2D1FF0F}">
      <dgm:prSet phldrT="[Text]"/>
      <dgm:spPr/>
      <dgm:t>
        <a:bodyPr/>
        <a:lstStyle/>
        <a:p>
          <a:r>
            <a:rPr lang="hr-HR" dirty="0"/>
            <a:t>Strani jezik</a:t>
          </a:r>
          <a:endParaRPr lang="bs-Latn-BA" dirty="0"/>
        </a:p>
      </dgm:t>
    </dgm:pt>
    <dgm:pt modelId="{B9B6B304-AE12-4651-BDB6-1C68DDFD988F}" type="parTrans" cxnId="{864A2A33-6360-4BEF-BC53-796987B0BD59}">
      <dgm:prSet/>
      <dgm:spPr/>
      <dgm:t>
        <a:bodyPr/>
        <a:lstStyle/>
        <a:p>
          <a:endParaRPr lang="bs-Latn-BA"/>
        </a:p>
      </dgm:t>
    </dgm:pt>
    <dgm:pt modelId="{49068476-CE99-4128-B86A-DE549A01B3BF}" type="sibTrans" cxnId="{864A2A33-6360-4BEF-BC53-796987B0BD59}">
      <dgm:prSet/>
      <dgm:spPr/>
      <dgm:t>
        <a:bodyPr/>
        <a:lstStyle/>
        <a:p>
          <a:endParaRPr lang="bs-Latn-BA"/>
        </a:p>
      </dgm:t>
    </dgm:pt>
    <dgm:pt modelId="{EA08CA00-08A0-4F14-B916-C678002FFF34}" type="pres">
      <dgm:prSet presAssocID="{2AA8E986-F6CC-4893-BA45-CD50257E2DA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F93F3C9-2847-4924-AAEB-CE76AE89DCCB}" type="pres">
      <dgm:prSet presAssocID="{4DDB7AE3-E0BF-4D4D-8803-F919C211E982}" presName="root1" presStyleCnt="0"/>
      <dgm:spPr/>
    </dgm:pt>
    <dgm:pt modelId="{7B5E1AE9-0A23-428A-BB11-74FE198B2926}" type="pres">
      <dgm:prSet presAssocID="{4DDB7AE3-E0BF-4D4D-8803-F919C211E982}" presName="LevelOneTextNode" presStyleLbl="node0" presStyleIdx="0" presStyleCnt="2">
        <dgm:presLayoutVars>
          <dgm:chPref val="3"/>
        </dgm:presLayoutVars>
      </dgm:prSet>
      <dgm:spPr/>
    </dgm:pt>
    <dgm:pt modelId="{DBBF4F86-35B6-4FAE-AED1-62521F592E04}" type="pres">
      <dgm:prSet presAssocID="{4DDB7AE3-E0BF-4D4D-8803-F919C211E982}" presName="level2hierChild" presStyleCnt="0"/>
      <dgm:spPr/>
    </dgm:pt>
    <dgm:pt modelId="{71387882-5009-4745-BB62-C0FC1FFD9AB6}" type="pres">
      <dgm:prSet presAssocID="{9A3312BE-E90B-43A0-89AB-81C647E9E70E}" presName="conn2-1" presStyleLbl="parChTrans1D2" presStyleIdx="0" presStyleCnt="2"/>
      <dgm:spPr/>
    </dgm:pt>
    <dgm:pt modelId="{C5C1906E-F056-4B7C-BD0B-109952F267AA}" type="pres">
      <dgm:prSet presAssocID="{9A3312BE-E90B-43A0-89AB-81C647E9E70E}" presName="connTx" presStyleLbl="parChTrans1D2" presStyleIdx="0" presStyleCnt="2"/>
      <dgm:spPr/>
    </dgm:pt>
    <dgm:pt modelId="{4E4A120A-E881-4D09-BD0D-F3DB395FD1AD}" type="pres">
      <dgm:prSet presAssocID="{F80F8F50-C2C7-40FF-B661-633CF8E639D4}" presName="root2" presStyleCnt="0"/>
      <dgm:spPr/>
    </dgm:pt>
    <dgm:pt modelId="{A70B55BC-7DF9-40AA-A88F-99C5CC32CE4A}" type="pres">
      <dgm:prSet presAssocID="{F80F8F50-C2C7-40FF-B661-633CF8E639D4}" presName="LevelTwoTextNode" presStyleLbl="node2" presStyleIdx="0" presStyleCnt="2">
        <dgm:presLayoutVars>
          <dgm:chPref val="3"/>
        </dgm:presLayoutVars>
      </dgm:prSet>
      <dgm:spPr/>
    </dgm:pt>
    <dgm:pt modelId="{5ADF233D-E01D-41D7-B6F0-95B153F22758}" type="pres">
      <dgm:prSet presAssocID="{F80F8F50-C2C7-40FF-B661-633CF8E639D4}" presName="level3hierChild" presStyleCnt="0"/>
      <dgm:spPr/>
    </dgm:pt>
    <dgm:pt modelId="{3B773780-DBE5-4D30-93EA-639EC2FA565C}" type="pres">
      <dgm:prSet presAssocID="{50B0FBF4-23A6-4ED4-8254-385B934D0864}" presName="conn2-1" presStyleLbl="parChTrans1D3" presStyleIdx="0" presStyleCnt="2"/>
      <dgm:spPr/>
    </dgm:pt>
    <dgm:pt modelId="{39F8DF0B-3E0B-4E82-913B-9B7A66BEA27F}" type="pres">
      <dgm:prSet presAssocID="{50B0FBF4-23A6-4ED4-8254-385B934D0864}" presName="connTx" presStyleLbl="parChTrans1D3" presStyleIdx="0" presStyleCnt="2"/>
      <dgm:spPr/>
    </dgm:pt>
    <dgm:pt modelId="{E3F5A4A5-53B7-42BE-89D4-74AA6A10761D}" type="pres">
      <dgm:prSet presAssocID="{FBE0454D-CD0F-4291-ACD7-E9B7A9C02030}" presName="root2" presStyleCnt="0"/>
      <dgm:spPr/>
    </dgm:pt>
    <dgm:pt modelId="{7AFDA3CC-C6C4-46F3-A800-ED0F032956C2}" type="pres">
      <dgm:prSet presAssocID="{FBE0454D-CD0F-4291-ACD7-E9B7A9C02030}" presName="LevelTwoTextNode" presStyleLbl="node3" presStyleIdx="0" presStyleCnt="2">
        <dgm:presLayoutVars>
          <dgm:chPref val="3"/>
        </dgm:presLayoutVars>
      </dgm:prSet>
      <dgm:spPr/>
    </dgm:pt>
    <dgm:pt modelId="{0CA181EB-4B28-462A-8C5C-3750146F92E7}" type="pres">
      <dgm:prSet presAssocID="{FBE0454D-CD0F-4291-ACD7-E9B7A9C02030}" presName="level3hierChild" presStyleCnt="0"/>
      <dgm:spPr/>
    </dgm:pt>
    <dgm:pt modelId="{F7C273E5-0945-4DE2-94A7-98C53DB1EE90}" type="pres">
      <dgm:prSet presAssocID="{95BAFD61-6251-460C-A36D-17BB58FC124E}" presName="conn2-1" presStyleLbl="parChTrans1D3" presStyleIdx="1" presStyleCnt="2"/>
      <dgm:spPr/>
    </dgm:pt>
    <dgm:pt modelId="{CB0F4078-9E74-490E-BA6E-76DDE1B43F15}" type="pres">
      <dgm:prSet presAssocID="{95BAFD61-6251-460C-A36D-17BB58FC124E}" presName="connTx" presStyleLbl="parChTrans1D3" presStyleIdx="1" presStyleCnt="2"/>
      <dgm:spPr/>
    </dgm:pt>
    <dgm:pt modelId="{DF94F9DC-26D9-4E07-BF83-5F25BC1FA964}" type="pres">
      <dgm:prSet presAssocID="{D602E107-3942-45C7-A65A-11F9E24C9810}" presName="root2" presStyleCnt="0"/>
      <dgm:spPr/>
    </dgm:pt>
    <dgm:pt modelId="{06A72F37-BA72-44EE-B70A-A52B13CECF3E}" type="pres">
      <dgm:prSet presAssocID="{D602E107-3942-45C7-A65A-11F9E24C9810}" presName="LevelTwoTextNode" presStyleLbl="node3" presStyleIdx="1" presStyleCnt="2">
        <dgm:presLayoutVars>
          <dgm:chPref val="3"/>
        </dgm:presLayoutVars>
      </dgm:prSet>
      <dgm:spPr/>
    </dgm:pt>
    <dgm:pt modelId="{8B451255-7FAF-49EB-A047-30095D0E6106}" type="pres">
      <dgm:prSet presAssocID="{D602E107-3942-45C7-A65A-11F9E24C9810}" presName="level3hierChild" presStyleCnt="0"/>
      <dgm:spPr/>
    </dgm:pt>
    <dgm:pt modelId="{EDEB3FF8-E13C-4963-8ABF-C255E971E26C}" type="pres">
      <dgm:prSet presAssocID="{7CEFCEF6-0D4A-42E3-8A60-8A36F30F9F4C}" presName="conn2-1" presStyleLbl="parChTrans1D2" presStyleIdx="1" presStyleCnt="2"/>
      <dgm:spPr/>
    </dgm:pt>
    <dgm:pt modelId="{CE35BB46-CC79-4139-B4A6-B34AD06C775B}" type="pres">
      <dgm:prSet presAssocID="{7CEFCEF6-0D4A-42E3-8A60-8A36F30F9F4C}" presName="connTx" presStyleLbl="parChTrans1D2" presStyleIdx="1" presStyleCnt="2"/>
      <dgm:spPr/>
    </dgm:pt>
    <dgm:pt modelId="{EF21A19E-8BC4-478C-9EEE-4E8F46E7BFAE}" type="pres">
      <dgm:prSet presAssocID="{39772F7E-869F-4F61-B736-C8ED8FA3D50B}" presName="root2" presStyleCnt="0"/>
      <dgm:spPr/>
    </dgm:pt>
    <dgm:pt modelId="{FBAB2D2C-145D-4F4E-8BE5-0E8214F7C520}" type="pres">
      <dgm:prSet presAssocID="{39772F7E-869F-4F61-B736-C8ED8FA3D50B}" presName="LevelTwoTextNode" presStyleLbl="node2" presStyleIdx="1" presStyleCnt="2">
        <dgm:presLayoutVars>
          <dgm:chPref val="3"/>
        </dgm:presLayoutVars>
      </dgm:prSet>
      <dgm:spPr/>
    </dgm:pt>
    <dgm:pt modelId="{47A0456B-25BA-4AF4-A4C0-CFB5DEFD6A98}" type="pres">
      <dgm:prSet presAssocID="{39772F7E-869F-4F61-B736-C8ED8FA3D50B}" presName="level3hierChild" presStyleCnt="0"/>
      <dgm:spPr/>
    </dgm:pt>
    <dgm:pt modelId="{5A5257E9-ABEB-40EF-8DA0-57969948897B}" type="pres">
      <dgm:prSet presAssocID="{1497614B-15EE-4AC5-BA62-0037B2D1FF0F}" presName="root1" presStyleCnt="0"/>
      <dgm:spPr/>
    </dgm:pt>
    <dgm:pt modelId="{CF33FC55-0A9C-4A52-AB55-7301B990F164}" type="pres">
      <dgm:prSet presAssocID="{1497614B-15EE-4AC5-BA62-0037B2D1FF0F}" presName="LevelOneTextNode" presStyleLbl="node0" presStyleIdx="1" presStyleCnt="2" custLinFactX="100000" custLinFactNeighborX="183030" custLinFactNeighborY="6272">
        <dgm:presLayoutVars>
          <dgm:chPref val="3"/>
        </dgm:presLayoutVars>
      </dgm:prSet>
      <dgm:spPr/>
    </dgm:pt>
    <dgm:pt modelId="{4A3153BB-C463-4615-9B8B-D5C0D6891C65}" type="pres">
      <dgm:prSet presAssocID="{1497614B-15EE-4AC5-BA62-0037B2D1FF0F}" presName="level2hierChild" presStyleCnt="0"/>
      <dgm:spPr/>
    </dgm:pt>
  </dgm:ptLst>
  <dgm:cxnLst>
    <dgm:cxn modelId="{1534360E-E2CB-4E60-BB66-AC1CEF1E40F8}" srcId="{F80F8F50-C2C7-40FF-B661-633CF8E639D4}" destId="{D602E107-3942-45C7-A65A-11F9E24C9810}" srcOrd="1" destOrd="0" parTransId="{95BAFD61-6251-460C-A36D-17BB58FC124E}" sibTransId="{ED94F451-4263-4D6E-9261-E7F079E839E4}"/>
    <dgm:cxn modelId="{77777F12-EC9F-4650-9AE0-D2385A93BFF5}" type="presOf" srcId="{95BAFD61-6251-460C-A36D-17BB58FC124E}" destId="{CB0F4078-9E74-490E-BA6E-76DDE1B43F15}" srcOrd="1" destOrd="0" presId="urn:microsoft.com/office/officeart/2005/8/layout/hierarchy2"/>
    <dgm:cxn modelId="{A9F4B114-E329-4C29-8606-1A486E559E29}" type="presOf" srcId="{9A3312BE-E90B-43A0-89AB-81C647E9E70E}" destId="{71387882-5009-4745-BB62-C0FC1FFD9AB6}" srcOrd="0" destOrd="0" presId="urn:microsoft.com/office/officeart/2005/8/layout/hierarchy2"/>
    <dgm:cxn modelId="{0C4DBC1C-3946-43C0-9473-A09384FF1F37}" type="presOf" srcId="{4DDB7AE3-E0BF-4D4D-8803-F919C211E982}" destId="{7B5E1AE9-0A23-428A-BB11-74FE198B2926}" srcOrd="0" destOrd="0" presId="urn:microsoft.com/office/officeart/2005/8/layout/hierarchy2"/>
    <dgm:cxn modelId="{50D2AC28-33B6-4CCF-A7B5-8EFAF8692F76}" type="presOf" srcId="{7CEFCEF6-0D4A-42E3-8A60-8A36F30F9F4C}" destId="{CE35BB46-CC79-4139-B4A6-B34AD06C775B}" srcOrd="1" destOrd="0" presId="urn:microsoft.com/office/officeart/2005/8/layout/hierarchy2"/>
    <dgm:cxn modelId="{864A2A33-6360-4BEF-BC53-796987B0BD59}" srcId="{2AA8E986-F6CC-4893-BA45-CD50257E2DA3}" destId="{1497614B-15EE-4AC5-BA62-0037B2D1FF0F}" srcOrd="1" destOrd="0" parTransId="{B9B6B304-AE12-4651-BDB6-1C68DDFD988F}" sibTransId="{49068476-CE99-4128-B86A-DE549A01B3BF}"/>
    <dgm:cxn modelId="{A08A9849-1BFA-436E-93B5-A19081332593}" srcId="{4DDB7AE3-E0BF-4D4D-8803-F919C211E982}" destId="{F80F8F50-C2C7-40FF-B661-633CF8E639D4}" srcOrd="0" destOrd="0" parTransId="{9A3312BE-E90B-43A0-89AB-81C647E9E70E}" sibTransId="{D2F315C3-2D09-480A-AA57-FC08EF216E3F}"/>
    <dgm:cxn modelId="{D315304B-CE33-4CD8-962E-38C7295FD7EE}" type="presOf" srcId="{95BAFD61-6251-460C-A36D-17BB58FC124E}" destId="{F7C273E5-0945-4DE2-94A7-98C53DB1EE90}" srcOrd="0" destOrd="0" presId="urn:microsoft.com/office/officeart/2005/8/layout/hierarchy2"/>
    <dgm:cxn modelId="{283A5B76-7D2B-4563-8F97-AE99B65B507B}" srcId="{2AA8E986-F6CC-4893-BA45-CD50257E2DA3}" destId="{4DDB7AE3-E0BF-4D4D-8803-F919C211E982}" srcOrd="0" destOrd="0" parTransId="{9F40E9A8-0682-43AC-AE93-68AB38E2590A}" sibTransId="{77C8649F-F156-4AE4-9A95-1368A2C2A39D}"/>
    <dgm:cxn modelId="{1D12277C-1D63-4EAA-9008-33DCD8ACB8E7}" type="presOf" srcId="{2AA8E986-F6CC-4893-BA45-CD50257E2DA3}" destId="{EA08CA00-08A0-4F14-B916-C678002FFF34}" srcOrd="0" destOrd="0" presId="urn:microsoft.com/office/officeart/2005/8/layout/hierarchy2"/>
    <dgm:cxn modelId="{BB782483-6615-4FB0-B766-315ED46327E8}" type="presOf" srcId="{9A3312BE-E90B-43A0-89AB-81C647E9E70E}" destId="{C5C1906E-F056-4B7C-BD0B-109952F267AA}" srcOrd="1" destOrd="0" presId="urn:microsoft.com/office/officeart/2005/8/layout/hierarchy2"/>
    <dgm:cxn modelId="{8E031A9A-9939-4D55-926D-6E5EC512D0F1}" type="presOf" srcId="{D602E107-3942-45C7-A65A-11F9E24C9810}" destId="{06A72F37-BA72-44EE-B70A-A52B13CECF3E}" srcOrd="0" destOrd="0" presId="urn:microsoft.com/office/officeart/2005/8/layout/hierarchy2"/>
    <dgm:cxn modelId="{8E0613AB-4C72-4638-A5EB-6D669909CB0D}" type="presOf" srcId="{1497614B-15EE-4AC5-BA62-0037B2D1FF0F}" destId="{CF33FC55-0A9C-4A52-AB55-7301B990F164}" srcOrd="0" destOrd="0" presId="urn:microsoft.com/office/officeart/2005/8/layout/hierarchy2"/>
    <dgm:cxn modelId="{E513D3C5-A403-471B-925D-9B39CCBDAA3D}" type="presOf" srcId="{FBE0454D-CD0F-4291-ACD7-E9B7A9C02030}" destId="{7AFDA3CC-C6C4-46F3-A800-ED0F032956C2}" srcOrd="0" destOrd="0" presId="urn:microsoft.com/office/officeart/2005/8/layout/hierarchy2"/>
    <dgm:cxn modelId="{65663FCA-D0F5-4B23-BFD5-3F0342BC1197}" type="presOf" srcId="{50B0FBF4-23A6-4ED4-8254-385B934D0864}" destId="{39F8DF0B-3E0B-4E82-913B-9B7A66BEA27F}" srcOrd="1" destOrd="0" presId="urn:microsoft.com/office/officeart/2005/8/layout/hierarchy2"/>
    <dgm:cxn modelId="{FD9765CB-AE7A-4D3D-B597-B6DAF8E77F5F}" type="presOf" srcId="{F80F8F50-C2C7-40FF-B661-633CF8E639D4}" destId="{A70B55BC-7DF9-40AA-A88F-99C5CC32CE4A}" srcOrd="0" destOrd="0" presId="urn:microsoft.com/office/officeart/2005/8/layout/hierarchy2"/>
    <dgm:cxn modelId="{5855A8CE-4535-4C3B-9F7D-EA8248420428}" type="presOf" srcId="{39772F7E-869F-4F61-B736-C8ED8FA3D50B}" destId="{FBAB2D2C-145D-4F4E-8BE5-0E8214F7C520}" srcOrd="0" destOrd="0" presId="urn:microsoft.com/office/officeart/2005/8/layout/hierarchy2"/>
    <dgm:cxn modelId="{3260E1D2-B289-4662-A533-C4DC84B722E6}" type="presOf" srcId="{7CEFCEF6-0D4A-42E3-8A60-8A36F30F9F4C}" destId="{EDEB3FF8-E13C-4963-8ABF-C255E971E26C}" srcOrd="0" destOrd="0" presId="urn:microsoft.com/office/officeart/2005/8/layout/hierarchy2"/>
    <dgm:cxn modelId="{237EFEDD-DA01-4AF3-A79A-9290C5E0F49F}" srcId="{F80F8F50-C2C7-40FF-B661-633CF8E639D4}" destId="{FBE0454D-CD0F-4291-ACD7-E9B7A9C02030}" srcOrd="0" destOrd="0" parTransId="{50B0FBF4-23A6-4ED4-8254-385B934D0864}" sibTransId="{EEC495FE-5689-4DBE-934E-0B36034B069D}"/>
    <dgm:cxn modelId="{6B32E6E5-7992-4CB3-8DF7-FB105B69F26E}" srcId="{4DDB7AE3-E0BF-4D4D-8803-F919C211E982}" destId="{39772F7E-869F-4F61-B736-C8ED8FA3D50B}" srcOrd="1" destOrd="0" parTransId="{7CEFCEF6-0D4A-42E3-8A60-8A36F30F9F4C}" sibTransId="{A6474738-9907-4D53-82D2-72FF33B28E68}"/>
    <dgm:cxn modelId="{A5188EF8-2895-498B-B833-60D45C02C41C}" type="presOf" srcId="{50B0FBF4-23A6-4ED4-8254-385B934D0864}" destId="{3B773780-DBE5-4D30-93EA-639EC2FA565C}" srcOrd="0" destOrd="0" presId="urn:microsoft.com/office/officeart/2005/8/layout/hierarchy2"/>
    <dgm:cxn modelId="{AA9106B3-1F12-4A40-B7CF-C51A1366B450}" type="presParOf" srcId="{EA08CA00-08A0-4F14-B916-C678002FFF34}" destId="{AF93F3C9-2847-4924-AAEB-CE76AE89DCCB}" srcOrd="0" destOrd="0" presId="urn:microsoft.com/office/officeart/2005/8/layout/hierarchy2"/>
    <dgm:cxn modelId="{74EA03B6-898B-4F23-A0E6-EBD6D90FDE99}" type="presParOf" srcId="{AF93F3C9-2847-4924-AAEB-CE76AE89DCCB}" destId="{7B5E1AE9-0A23-428A-BB11-74FE198B2926}" srcOrd="0" destOrd="0" presId="urn:microsoft.com/office/officeart/2005/8/layout/hierarchy2"/>
    <dgm:cxn modelId="{DCE652C1-276F-4E5C-A176-3C39C4FD1E51}" type="presParOf" srcId="{AF93F3C9-2847-4924-AAEB-CE76AE89DCCB}" destId="{DBBF4F86-35B6-4FAE-AED1-62521F592E04}" srcOrd="1" destOrd="0" presId="urn:microsoft.com/office/officeart/2005/8/layout/hierarchy2"/>
    <dgm:cxn modelId="{2EF739A5-AA2C-4627-8DD1-1EEBEF451A41}" type="presParOf" srcId="{DBBF4F86-35B6-4FAE-AED1-62521F592E04}" destId="{71387882-5009-4745-BB62-C0FC1FFD9AB6}" srcOrd="0" destOrd="0" presId="urn:microsoft.com/office/officeart/2005/8/layout/hierarchy2"/>
    <dgm:cxn modelId="{77ECE65A-3D30-4837-ADD4-D766DC9790D0}" type="presParOf" srcId="{71387882-5009-4745-BB62-C0FC1FFD9AB6}" destId="{C5C1906E-F056-4B7C-BD0B-109952F267AA}" srcOrd="0" destOrd="0" presId="urn:microsoft.com/office/officeart/2005/8/layout/hierarchy2"/>
    <dgm:cxn modelId="{678A51B3-6FEF-4E0B-B3D4-9A21B29053D1}" type="presParOf" srcId="{DBBF4F86-35B6-4FAE-AED1-62521F592E04}" destId="{4E4A120A-E881-4D09-BD0D-F3DB395FD1AD}" srcOrd="1" destOrd="0" presId="urn:microsoft.com/office/officeart/2005/8/layout/hierarchy2"/>
    <dgm:cxn modelId="{21275A1C-1A55-4D01-A757-5C86FB650379}" type="presParOf" srcId="{4E4A120A-E881-4D09-BD0D-F3DB395FD1AD}" destId="{A70B55BC-7DF9-40AA-A88F-99C5CC32CE4A}" srcOrd="0" destOrd="0" presId="urn:microsoft.com/office/officeart/2005/8/layout/hierarchy2"/>
    <dgm:cxn modelId="{845D0376-4BDF-4B25-8802-FF1BE08BB456}" type="presParOf" srcId="{4E4A120A-E881-4D09-BD0D-F3DB395FD1AD}" destId="{5ADF233D-E01D-41D7-B6F0-95B153F22758}" srcOrd="1" destOrd="0" presId="urn:microsoft.com/office/officeart/2005/8/layout/hierarchy2"/>
    <dgm:cxn modelId="{CF7EA3EF-A4AE-46DE-BFDA-46E0DCBFC312}" type="presParOf" srcId="{5ADF233D-E01D-41D7-B6F0-95B153F22758}" destId="{3B773780-DBE5-4D30-93EA-639EC2FA565C}" srcOrd="0" destOrd="0" presId="urn:microsoft.com/office/officeart/2005/8/layout/hierarchy2"/>
    <dgm:cxn modelId="{CF76C370-338F-4A56-9459-F8C2242C61E2}" type="presParOf" srcId="{3B773780-DBE5-4D30-93EA-639EC2FA565C}" destId="{39F8DF0B-3E0B-4E82-913B-9B7A66BEA27F}" srcOrd="0" destOrd="0" presId="urn:microsoft.com/office/officeart/2005/8/layout/hierarchy2"/>
    <dgm:cxn modelId="{610AADF1-5217-4233-B795-CBBA70CC75F6}" type="presParOf" srcId="{5ADF233D-E01D-41D7-B6F0-95B153F22758}" destId="{E3F5A4A5-53B7-42BE-89D4-74AA6A10761D}" srcOrd="1" destOrd="0" presId="urn:microsoft.com/office/officeart/2005/8/layout/hierarchy2"/>
    <dgm:cxn modelId="{8CE4545F-D837-4802-9D13-BEDAB372A600}" type="presParOf" srcId="{E3F5A4A5-53B7-42BE-89D4-74AA6A10761D}" destId="{7AFDA3CC-C6C4-46F3-A800-ED0F032956C2}" srcOrd="0" destOrd="0" presId="urn:microsoft.com/office/officeart/2005/8/layout/hierarchy2"/>
    <dgm:cxn modelId="{8AB77DCE-EA46-425E-B8FE-C647D8F3964D}" type="presParOf" srcId="{E3F5A4A5-53B7-42BE-89D4-74AA6A10761D}" destId="{0CA181EB-4B28-462A-8C5C-3750146F92E7}" srcOrd="1" destOrd="0" presId="urn:microsoft.com/office/officeart/2005/8/layout/hierarchy2"/>
    <dgm:cxn modelId="{73BCE694-F6F5-4B7B-B955-9D306B424E18}" type="presParOf" srcId="{5ADF233D-E01D-41D7-B6F0-95B153F22758}" destId="{F7C273E5-0945-4DE2-94A7-98C53DB1EE90}" srcOrd="2" destOrd="0" presId="urn:microsoft.com/office/officeart/2005/8/layout/hierarchy2"/>
    <dgm:cxn modelId="{F24EBBFB-95BC-4DF5-B533-0C04808FEC01}" type="presParOf" srcId="{F7C273E5-0945-4DE2-94A7-98C53DB1EE90}" destId="{CB0F4078-9E74-490E-BA6E-76DDE1B43F15}" srcOrd="0" destOrd="0" presId="urn:microsoft.com/office/officeart/2005/8/layout/hierarchy2"/>
    <dgm:cxn modelId="{CAABD65D-C0B2-4D90-8C94-7AB7B12B70FD}" type="presParOf" srcId="{5ADF233D-E01D-41D7-B6F0-95B153F22758}" destId="{DF94F9DC-26D9-4E07-BF83-5F25BC1FA964}" srcOrd="3" destOrd="0" presId="urn:microsoft.com/office/officeart/2005/8/layout/hierarchy2"/>
    <dgm:cxn modelId="{968268E6-5DAD-49F9-88D3-4C4D53DC23FA}" type="presParOf" srcId="{DF94F9DC-26D9-4E07-BF83-5F25BC1FA964}" destId="{06A72F37-BA72-44EE-B70A-A52B13CECF3E}" srcOrd="0" destOrd="0" presId="urn:microsoft.com/office/officeart/2005/8/layout/hierarchy2"/>
    <dgm:cxn modelId="{683EBD1E-DDA0-4CD2-81EB-134D1EC3C6C3}" type="presParOf" srcId="{DF94F9DC-26D9-4E07-BF83-5F25BC1FA964}" destId="{8B451255-7FAF-49EB-A047-30095D0E6106}" srcOrd="1" destOrd="0" presId="urn:microsoft.com/office/officeart/2005/8/layout/hierarchy2"/>
    <dgm:cxn modelId="{A6F9BA4C-B919-4804-8714-A4A1A0151D30}" type="presParOf" srcId="{DBBF4F86-35B6-4FAE-AED1-62521F592E04}" destId="{EDEB3FF8-E13C-4963-8ABF-C255E971E26C}" srcOrd="2" destOrd="0" presId="urn:microsoft.com/office/officeart/2005/8/layout/hierarchy2"/>
    <dgm:cxn modelId="{FA98CF0C-26B4-4F31-982B-70987CA12432}" type="presParOf" srcId="{EDEB3FF8-E13C-4963-8ABF-C255E971E26C}" destId="{CE35BB46-CC79-4139-B4A6-B34AD06C775B}" srcOrd="0" destOrd="0" presId="urn:microsoft.com/office/officeart/2005/8/layout/hierarchy2"/>
    <dgm:cxn modelId="{4054BB03-EF44-46C5-8A47-12D083305CA6}" type="presParOf" srcId="{DBBF4F86-35B6-4FAE-AED1-62521F592E04}" destId="{EF21A19E-8BC4-478C-9EEE-4E8F46E7BFAE}" srcOrd="3" destOrd="0" presId="urn:microsoft.com/office/officeart/2005/8/layout/hierarchy2"/>
    <dgm:cxn modelId="{E3D4D2FF-E597-4C96-9847-4E3FC567D0EE}" type="presParOf" srcId="{EF21A19E-8BC4-478C-9EEE-4E8F46E7BFAE}" destId="{FBAB2D2C-145D-4F4E-8BE5-0E8214F7C520}" srcOrd="0" destOrd="0" presId="urn:microsoft.com/office/officeart/2005/8/layout/hierarchy2"/>
    <dgm:cxn modelId="{7B0237FC-6713-4D9B-B6BD-668CEC504EFD}" type="presParOf" srcId="{EF21A19E-8BC4-478C-9EEE-4E8F46E7BFAE}" destId="{47A0456B-25BA-4AF4-A4C0-CFB5DEFD6A98}" srcOrd="1" destOrd="0" presId="urn:microsoft.com/office/officeart/2005/8/layout/hierarchy2"/>
    <dgm:cxn modelId="{D1ED36C3-A82D-4C6A-A717-EFCD96C4B0B1}" type="presParOf" srcId="{EA08CA00-08A0-4F14-B916-C678002FFF34}" destId="{5A5257E9-ABEB-40EF-8DA0-57969948897B}" srcOrd="1" destOrd="0" presId="urn:microsoft.com/office/officeart/2005/8/layout/hierarchy2"/>
    <dgm:cxn modelId="{3AB2973C-99EC-498B-BD90-9467F4169F60}" type="presParOf" srcId="{5A5257E9-ABEB-40EF-8DA0-57969948897B}" destId="{CF33FC55-0A9C-4A52-AB55-7301B990F164}" srcOrd="0" destOrd="0" presId="urn:microsoft.com/office/officeart/2005/8/layout/hierarchy2"/>
    <dgm:cxn modelId="{53F921EA-64B9-4664-8908-22B0C2B5FDAF}" type="presParOf" srcId="{5A5257E9-ABEB-40EF-8DA0-57969948897B}" destId="{4A3153BB-C463-4615-9B8B-D5C0D6891C65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AA8E986-F6CC-4893-BA45-CD50257E2DA3}" type="doc">
      <dgm:prSet loTypeId="urn:microsoft.com/office/officeart/2005/8/layout/hierarchy2" loCatId="hierarchy" qsTypeId="urn:microsoft.com/office/officeart/2005/8/quickstyle/3d2" qsCatId="3D" csTypeId="urn:microsoft.com/office/officeart/2005/8/colors/colorful1#2" csCatId="colorful" phldr="1"/>
      <dgm:spPr/>
      <dgm:t>
        <a:bodyPr/>
        <a:lstStyle/>
        <a:p>
          <a:endParaRPr lang="bs-Latn-BA"/>
        </a:p>
      </dgm:t>
    </dgm:pt>
    <dgm:pt modelId="{4DDB7AE3-E0BF-4D4D-8803-F919C211E982}">
      <dgm:prSet phldrT="[Text]"/>
      <dgm:spPr/>
      <dgm:t>
        <a:bodyPr/>
        <a:lstStyle/>
        <a:p>
          <a:r>
            <a:rPr lang="hr-HR" dirty="0"/>
            <a:t>DRŽAVNA MATURA</a:t>
          </a:r>
          <a:endParaRPr lang="bs-Latn-BA" dirty="0"/>
        </a:p>
      </dgm:t>
    </dgm:pt>
    <dgm:pt modelId="{9F40E9A8-0682-43AC-AE93-68AB38E2590A}" type="parTrans" cxnId="{283A5B76-7D2B-4563-8F97-AE99B65B507B}">
      <dgm:prSet/>
      <dgm:spPr/>
      <dgm:t>
        <a:bodyPr/>
        <a:lstStyle/>
        <a:p>
          <a:endParaRPr lang="bs-Latn-BA"/>
        </a:p>
      </dgm:t>
    </dgm:pt>
    <dgm:pt modelId="{77C8649F-F156-4AE4-9A95-1368A2C2A39D}" type="sibTrans" cxnId="{283A5B76-7D2B-4563-8F97-AE99B65B507B}">
      <dgm:prSet/>
      <dgm:spPr/>
      <dgm:t>
        <a:bodyPr/>
        <a:lstStyle/>
        <a:p>
          <a:endParaRPr lang="bs-Latn-BA"/>
        </a:p>
      </dgm:t>
    </dgm:pt>
    <dgm:pt modelId="{F80F8F50-C2C7-40FF-B661-633CF8E639D4}">
      <dgm:prSet phldrT="[Text]"/>
      <dgm:spPr/>
      <dgm:t>
        <a:bodyPr/>
        <a:lstStyle/>
        <a:p>
          <a:r>
            <a:rPr lang="hr-HR" dirty="0"/>
            <a:t>Obvezni </a:t>
          </a:r>
        </a:p>
        <a:p>
          <a:r>
            <a:rPr lang="hr-HR" dirty="0"/>
            <a:t>dio</a:t>
          </a:r>
          <a:endParaRPr lang="bs-Latn-BA" dirty="0"/>
        </a:p>
      </dgm:t>
    </dgm:pt>
    <dgm:pt modelId="{9A3312BE-E90B-43A0-89AB-81C647E9E70E}" type="parTrans" cxnId="{A08A9849-1BFA-436E-93B5-A19081332593}">
      <dgm:prSet/>
      <dgm:spPr/>
      <dgm:t>
        <a:bodyPr/>
        <a:lstStyle/>
        <a:p>
          <a:endParaRPr lang="bs-Latn-BA"/>
        </a:p>
      </dgm:t>
    </dgm:pt>
    <dgm:pt modelId="{D2F315C3-2D09-480A-AA57-FC08EF216E3F}" type="sibTrans" cxnId="{A08A9849-1BFA-436E-93B5-A19081332593}">
      <dgm:prSet/>
      <dgm:spPr/>
      <dgm:t>
        <a:bodyPr/>
        <a:lstStyle/>
        <a:p>
          <a:endParaRPr lang="bs-Latn-BA"/>
        </a:p>
      </dgm:t>
    </dgm:pt>
    <dgm:pt modelId="{FBE0454D-CD0F-4291-ACD7-E9B7A9C02030}">
      <dgm:prSet phldrT="[Text]"/>
      <dgm:spPr/>
      <dgm:t>
        <a:bodyPr/>
        <a:lstStyle/>
        <a:p>
          <a:r>
            <a:rPr lang="hr-HR" dirty="0"/>
            <a:t>Hrvatski jezik</a:t>
          </a:r>
          <a:endParaRPr lang="bs-Latn-BA" dirty="0"/>
        </a:p>
      </dgm:t>
    </dgm:pt>
    <dgm:pt modelId="{50B0FBF4-23A6-4ED4-8254-385B934D0864}" type="parTrans" cxnId="{237EFEDD-DA01-4AF3-A79A-9290C5E0F49F}">
      <dgm:prSet/>
      <dgm:spPr/>
      <dgm:t>
        <a:bodyPr/>
        <a:lstStyle/>
        <a:p>
          <a:endParaRPr lang="bs-Latn-BA"/>
        </a:p>
      </dgm:t>
    </dgm:pt>
    <dgm:pt modelId="{EEC495FE-5689-4DBE-934E-0B36034B069D}" type="sibTrans" cxnId="{237EFEDD-DA01-4AF3-A79A-9290C5E0F49F}">
      <dgm:prSet/>
      <dgm:spPr/>
      <dgm:t>
        <a:bodyPr/>
        <a:lstStyle/>
        <a:p>
          <a:endParaRPr lang="bs-Latn-BA"/>
        </a:p>
      </dgm:t>
    </dgm:pt>
    <dgm:pt modelId="{D602E107-3942-45C7-A65A-11F9E24C9810}">
      <dgm:prSet phldrT="[Text]"/>
      <dgm:spPr/>
      <dgm:t>
        <a:bodyPr/>
        <a:lstStyle/>
        <a:p>
          <a:r>
            <a:rPr lang="hr-HR" dirty="0"/>
            <a:t>Matematika </a:t>
          </a:r>
          <a:endParaRPr lang="bs-Latn-BA" dirty="0"/>
        </a:p>
      </dgm:t>
    </dgm:pt>
    <dgm:pt modelId="{95BAFD61-6251-460C-A36D-17BB58FC124E}" type="parTrans" cxnId="{1534360E-E2CB-4E60-BB66-AC1CEF1E40F8}">
      <dgm:prSet/>
      <dgm:spPr/>
      <dgm:t>
        <a:bodyPr/>
        <a:lstStyle/>
        <a:p>
          <a:endParaRPr lang="bs-Latn-BA"/>
        </a:p>
      </dgm:t>
    </dgm:pt>
    <dgm:pt modelId="{ED94F451-4263-4D6E-9261-E7F079E839E4}" type="sibTrans" cxnId="{1534360E-E2CB-4E60-BB66-AC1CEF1E40F8}">
      <dgm:prSet/>
      <dgm:spPr/>
      <dgm:t>
        <a:bodyPr/>
        <a:lstStyle/>
        <a:p>
          <a:endParaRPr lang="bs-Latn-BA"/>
        </a:p>
      </dgm:t>
    </dgm:pt>
    <dgm:pt modelId="{39772F7E-869F-4F61-B736-C8ED8FA3D50B}">
      <dgm:prSet phldrT="[Text]"/>
      <dgm:spPr/>
      <dgm:t>
        <a:bodyPr/>
        <a:lstStyle/>
        <a:p>
          <a:r>
            <a:rPr lang="hr-HR" dirty="0"/>
            <a:t>Izborni </a:t>
          </a:r>
        </a:p>
        <a:p>
          <a:r>
            <a:rPr lang="hr-HR" dirty="0"/>
            <a:t>dio</a:t>
          </a:r>
          <a:endParaRPr lang="bs-Latn-BA" dirty="0"/>
        </a:p>
      </dgm:t>
    </dgm:pt>
    <dgm:pt modelId="{7CEFCEF6-0D4A-42E3-8A60-8A36F30F9F4C}" type="parTrans" cxnId="{6B32E6E5-7992-4CB3-8DF7-FB105B69F26E}">
      <dgm:prSet/>
      <dgm:spPr/>
      <dgm:t>
        <a:bodyPr/>
        <a:lstStyle/>
        <a:p>
          <a:endParaRPr lang="bs-Latn-BA"/>
        </a:p>
      </dgm:t>
    </dgm:pt>
    <dgm:pt modelId="{A6474738-9907-4D53-82D2-72FF33B28E68}" type="sibTrans" cxnId="{6B32E6E5-7992-4CB3-8DF7-FB105B69F26E}">
      <dgm:prSet/>
      <dgm:spPr/>
      <dgm:t>
        <a:bodyPr/>
        <a:lstStyle/>
        <a:p>
          <a:endParaRPr lang="bs-Latn-BA"/>
        </a:p>
      </dgm:t>
    </dgm:pt>
    <dgm:pt modelId="{1497614B-15EE-4AC5-BA62-0037B2D1FF0F}">
      <dgm:prSet phldrT="[Text]"/>
      <dgm:spPr/>
      <dgm:t>
        <a:bodyPr/>
        <a:lstStyle/>
        <a:p>
          <a:r>
            <a:rPr lang="hr-HR" dirty="0"/>
            <a:t>Strani jezik</a:t>
          </a:r>
          <a:endParaRPr lang="bs-Latn-BA" dirty="0"/>
        </a:p>
      </dgm:t>
    </dgm:pt>
    <dgm:pt modelId="{B9B6B304-AE12-4651-BDB6-1C68DDFD988F}" type="parTrans" cxnId="{864A2A33-6360-4BEF-BC53-796987B0BD59}">
      <dgm:prSet/>
      <dgm:spPr/>
      <dgm:t>
        <a:bodyPr/>
        <a:lstStyle/>
        <a:p>
          <a:endParaRPr lang="bs-Latn-BA"/>
        </a:p>
      </dgm:t>
    </dgm:pt>
    <dgm:pt modelId="{49068476-CE99-4128-B86A-DE549A01B3BF}" type="sibTrans" cxnId="{864A2A33-6360-4BEF-BC53-796987B0BD59}">
      <dgm:prSet/>
      <dgm:spPr/>
      <dgm:t>
        <a:bodyPr/>
        <a:lstStyle/>
        <a:p>
          <a:endParaRPr lang="bs-Latn-BA"/>
        </a:p>
      </dgm:t>
    </dgm:pt>
    <dgm:pt modelId="{EA08CA00-08A0-4F14-B916-C678002FFF34}" type="pres">
      <dgm:prSet presAssocID="{2AA8E986-F6CC-4893-BA45-CD50257E2DA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F93F3C9-2847-4924-AAEB-CE76AE89DCCB}" type="pres">
      <dgm:prSet presAssocID="{4DDB7AE3-E0BF-4D4D-8803-F919C211E982}" presName="root1" presStyleCnt="0"/>
      <dgm:spPr/>
    </dgm:pt>
    <dgm:pt modelId="{7B5E1AE9-0A23-428A-BB11-74FE198B2926}" type="pres">
      <dgm:prSet presAssocID="{4DDB7AE3-E0BF-4D4D-8803-F919C211E982}" presName="LevelOneTextNode" presStyleLbl="node0" presStyleIdx="0" presStyleCnt="2">
        <dgm:presLayoutVars>
          <dgm:chPref val="3"/>
        </dgm:presLayoutVars>
      </dgm:prSet>
      <dgm:spPr/>
    </dgm:pt>
    <dgm:pt modelId="{DBBF4F86-35B6-4FAE-AED1-62521F592E04}" type="pres">
      <dgm:prSet presAssocID="{4DDB7AE3-E0BF-4D4D-8803-F919C211E982}" presName="level2hierChild" presStyleCnt="0"/>
      <dgm:spPr/>
    </dgm:pt>
    <dgm:pt modelId="{71387882-5009-4745-BB62-C0FC1FFD9AB6}" type="pres">
      <dgm:prSet presAssocID="{9A3312BE-E90B-43A0-89AB-81C647E9E70E}" presName="conn2-1" presStyleLbl="parChTrans1D2" presStyleIdx="0" presStyleCnt="2"/>
      <dgm:spPr/>
    </dgm:pt>
    <dgm:pt modelId="{C5C1906E-F056-4B7C-BD0B-109952F267AA}" type="pres">
      <dgm:prSet presAssocID="{9A3312BE-E90B-43A0-89AB-81C647E9E70E}" presName="connTx" presStyleLbl="parChTrans1D2" presStyleIdx="0" presStyleCnt="2"/>
      <dgm:spPr/>
    </dgm:pt>
    <dgm:pt modelId="{4E4A120A-E881-4D09-BD0D-F3DB395FD1AD}" type="pres">
      <dgm:prSet presAssocID="{F80F8F50-C2C7-40FF-B661-633CF8E639D4}" presName="root2" presStyleCnt="0"/>
      <dgm:spPr/>
    </dgm:pt>
    <dgm:pt modelId="{A70B55BC-7DF9-40AA-A88F-99C5CC32CE4A}" type="pres">
      <dgm:prSet presAssocID="{F80F8F50-C2C7-40FF-B661-633CF8E639D4}" presName="LevelTwoTextNode" presStyleLbl="node2" presStyleIdx="0" presStyleCnt="2">
        <dgm:presLayoutVars>
          <dgm:chPref val="3"/>
        </dgm:presLayoutVars>
      </dgm:prSet>
      <dgm:spPr/>
    </dgm:pt>
    <dgm:pt modelId="{5ADF233D-E01D-41D7-B6F0-95B153F22758}" type="pres">
      <dgm:prSet presAssocID="{F80F8F50-C2C7-40FF-B661-633CF8E639D4}" presName="level3hierChild" presStyleCnt="0"/>
      <dgm:spPr/>
    </dgm:pt>
    <dgm:pt modelId="{3B773780-DBE5-4D30-93EA-639EC2FA565C}" type="pres">
      <dgm:prSet presAssocID="{50B0FBF4-23A6-4ED4-8254-385B934D0864}" presName="conn2-1" presStyleLbl="parChTrans1D3" presStyleIdx="0" presStyleCnt="2"/>
      <dgm:spPr/>
    </dgm:pt>
    <dgm:pt modelId="{39F8DF0B-3E0B-4E82-913B-9B7A66BEA27F}" type="pres">
      <dgm:prSet presAssocID="{50B0FBF4-23A6-4ED4-8254-385B934D0864}" presName="connTx" presStyleLbl="parChTrans1D3" presStyleIdx="0" presStyleCnt="2"/>
      <dgm:spPr/>
    </dgm:pt>
    <dgm:pt modelId="{E3F5A4A5-53B7-42BE-89D4-74AA6A10761D}" type="pres">
      <dgm:prSet presAssocID="{FBE0454D-CD0F-4291-ACD7-E9B7A9C02030}" presName="root2" presStyleCnt="0"/>
      <dgm:spPr/>
    </dgm:pt>
    <dgm:pt modelId="{7AFDA3CC-C6C4-46F3-A800-ED0F032956C2}" type="pres">
      <dgm:prSet presAssocID="{FBE0454D-CD0F-4291-ACD7-E9B7A9C02030}" presName="LevelTwoTextNode" presStyleLbl="node3" presStyleIdx="0" presStyleCnt="2">
        <dgm:presLayoutVars>
          <dgm:chPref val="3"/>
        </dgm:presLayoutVars>
      </dgm:prSet>
      <dgm:spPr/>
    </dgm:pt>
    <dgm:pt modelId="{0CA181EB-4B28-462A-8C5C-3750146F92E7}" type="pres">
      <dgm:prSet presAssocID="{FBE0454D-CD0F-4291-ACD7-E9B7A9C02030}" presName="level3hierChild" presStyleCnt="0"/>
      <dgm:spPr/>
    </dgm:pt>
    <dgm:pt modelId="{F7C273E5-0945-4DE2-94A7-98C53DB1EE90}" type="pres">
      <dgm:prSet presAssocID="{95BAFD61-6251-460C-A36D-17BB58FC124E}" presName="conn2-1" presStyleLbl="parChTrans1D3" presStyleIdx="1" presStyleCnt="2"/>
      <dgm:spPr/>
    </dgm:pt>
    <dgm:pt modelId="{CB0F4078-9E74-490E-BA6E-76DDE1B43F15}" type="pres">
      <dgm:prSet presAssocID="{95BAFD61-6251-460C-A36D-17BB58FC124E}" presName="connTx" presStyleLbl="parChTrans1D3" presStyleIdx="1" presStyleCnt="2"/>
      <dgm:spPr/>
    </dgm:pt>
    <dgm:pt modelId="{DF94F9DC-26D9-4E07-BF83-5F25BC1FA964}" type="pres">
      <dgm:prSet presAssocID="{D602E107-3942-45C7-A65A-11F9E24C9810}" presName="root2" presStyleCnt="0"/>
      <dgm:spPr/>
    </dgm:pt>
    <dgm:pt modelId="{06A72F37-BA72-44EE-B70A-A52B13CECF3E}" type="pres">
      <dgm:prSet presAssocID="{D602E107-3942-45C7-A65A-11F9E24C9810}" presName="LevelTwoTextNode" presStyleLbl="node3" presStyleIdx="1" presStyleCnt="2">
        <dgm:presLayoutVars>
          <dgm:chPref val="3"/>
        </dgm:presLayoutVars>
      </dgm:prSet>
      <dgm:spPr/>
    </dgm:pt>
    <dgm:pt modelId="{8B451255-7FAF-49EB-A047-30095D0E6106}" type="pres">
      <dgm:prSet presAssocID="{D602E107-3942-45C7-A65A-11F9E24C9810}" presName="level3hierChild" presStyleCnt="0"/>
      <dgm:spPr/>
    </dgm:pt>
    <dgm:pt modelId="{EDEB3FF8-E13C-4963-8ABF-C255E971E26C}" type="pres">
      <dgm:prSet presAssocID="{7CEFCEF6-0D4A-42E3-8A60-8A36F30F9F4C}" presName="conn2-1" presStyleLbl="parChTrans1D2" presStyleIdx="1" presStyleCnt="2"/>
      <dgm:spPr/>
    </dgm:pt>
    <dgm:pt modelId="{CE35BB46-CC79-4139-B4A6-B34AD06C775B}" type="pres">
      <dgm:prSet presAssocID="{7CEFCEF6-0D4A-42E3-8A60-8A36F30F9F4C}" presName="connTx" presStyleLbl="parChTrans1D2" presStyleIdx="1" presStyleCnt="2"/>
      <dgm:spPr/>
    </dgm:pt>
    <dgm:pt modelId="{EF21A19E-8BC4-478C-9EEE-4E8F46E7BFAE}" type="pres">
      <dgm:prSet presAssocID="{39772F7E-869F-4F61-B736-C8ED8FA3D50B}" presName="root2" presStyleCnt="0"/>
      <dgm:spPr/>
    </dgm:pt>
    <dgm:pt modelId="{FBAB2D2C-145D-4F4E-8BE5-0E8214F7C520}" type="pres">
      <dgm:prSet presAssocID="{39772F7E-869F-4F61-B736-C8ED8FA3D50B}" presName="LevelTwoTextNode" presStyleLbl="node2" presStyleIdx="1" presStyleCnt="2">
        <dgm:presLayoutVars>
          <dgm:chPref val="3"/>
        </dgm:presLayoutVars>
      </dgm:prSet>
      <dgm:spPr/>
    </dgm:pt>
    <dgm:pt modelId="{47A0456B-25BA-4AF4-A4C0-CFB5DEFD6A98}" type="pres">
      <dgm:prSet presAssocID="{39772F7E-869F-4F61-B736-C8ED8FA3D50B}" presName="level3hierChild" presStyleCnt="0"/>
      <dgm:spPr/>
    </dgm:pt>
    <dgm:pt modelId="{5A5257E9-ABEB-40EF-8DA0-57969948897B}" type="pres">
      <dgm:prSet presAssocID="{1497614B-15EE-4AC5-BA62-0037B2D1FF0F}" presName="root1" presStyleCnt="0"/>
      <dgm:spPr/>
    </dgm:pt>
    <dgm:pt modelId="{CF33FC55-0A9C-4A52-AB55-7301B990F164}" type="pres">
      <dgm:prSet presAssocID="{1497614B-15EE-4AC5-BA62-0037B2D1FF0F}" presName="LevelOneTextNode" presStyleLbl="node0" presStyleIdx="1" presStyleCnt="2" custLinFactX="100000" custLinFactNeighborX="183030" custLinFactNeighborY="6272">
        <dgm:presLayoutVars>
          <dgm:chPref val="3"/>
        </dgm:presLayoutVars>
      </dgm:prSet>
      <dgm:spPr/>
    </dgm:pt>
    <dgm:pt modelId="{4A3153BB-C463-4615-9B8B-D5C0D6891C65}" type="pres">
      <dgm:prSet presAssocID="{1497614B-15EE-4AC5-BA62-0037B2D1FF0F}" presName="level2hierChild" presStyleCnt="0"/>
      <dgm:spPr/>
    </dgm:pt>
  </dgm:ptLst>
  <dgm:cxnLst>
    <dgm:cxn modelId="{208C2D05-5A50-4097-9062-9D25E70848DE}" type="presOf" srcId="{95BAFD61-6251-460C-A36D-17BB58FC124E}" destId="{F7C273E5-0945-4DE2-94A7-98C53DB1EE90}" srcOrd="0" destOrd="0" presId="urn:microsoft.com/office/officeart/2005/8/layout/hierarchy2"/>
    <dgm:cxn modelId="{1534360E-E2CB-4E60-BB66-AC1CEF1E40F8}" srcId="{F80F8F50-C2C7-40FF-B661-633CF8E639D4}" destId="{D602E107-3942-45C7-A65A-11F9E24C9810}" srcOrd="1" destOrd="0" parTransId="{95BAFD61-6251-460C-A36D-17BB58FC124E}" sibTransId="{ED94F451-4263-4D6E-9261-E7F079E839E4}"/>
    <dgm:cxn modelId="{864A2A33-6360-4BEF-BC53-796987B0BD59}" srcId="{2AA8E986-F6CC-4893-BA45-CD50257E2DA3}" destId="{1497614B-15EE-4AC5-BA62-0037B2D1FF0F}" srcOrd="1" destOrd="0" parTransId="{B9B6B304-AE12-4651-BDB6-1C68DDFD988F}" sibTransId="{49068476-CE99-4128-B86A-DE549A01B3BF}"/>
    <dgm:cxn modelId="{5819263A-7B5B-447A-A020-F01C13217409}" type="presOf" srcId="{95BAFD61-6251-460C-A36D-17BB58FC124E}" destId="{CB0F4078-9E74-490E-BA6E-76DDE1B43F15}" srcOrd="1" destOrd="0" presId="urn:microsoft.com/office/officeart/2005/8/layout/hierarchy2"/>
    <dgm:cxn modelId="{8942553B-E5A9-4064-B5DC-E34001C9D34B}" type="presOf" srcId="{1497614B-15EE-4AC5-BA62-0037B2D1FF0F}" destId="{CF33FC55-0A9C-4A52-AB55-7301B990F164}" srcOrd="0" destOrd="0" presId="urn:microsoft.com/office/officeart/2005/8/layout/hierarchy2"/>
    <dgm:cxn modelId="{A99EC044-F03F-4806-9868-2626644E0A85}" type="presOf" srcId="{50B0FBF4-23A6-4ED4-8254-385B934D0864}" destId="{39F8DF0B-3E0B-4E82-913B-9B7A66BEA27F}" srcOrd="1" destOrd="0" presId="urn:microsoft.com/office/officeart/2005/8/layout/hierarchy2"/>
    <dgm:cxn modelId="{A08A9849-1BFA-436E-93B5-A19081332593}" srcId="{4DDB7AE3-E0BF-4D4D-8803-F919C211E982}" destId="{F80F8F50-C2C7-40FF-B661-633CF8E639D4}" srcOrd="0" destOrd="0" parTransId="{9A3312BE-E90B-43A0-89AB-81C647E9E70E}" sibTransId="{D2F315C3-2D09-480A-AA57-FC08EF216E3F}"/>
    <dgm:cxn modelId="{AFB3D771-ECDA-432E-952A-77EC80C40EFD}" type="presOf" srcId="{7CEFCEF6-0D4A-42E3-8A60-8A36F30F9F4C}" destId="{EDEB3FF8-E13C-4963-8ABF-C255E971E26C}" srcOrd="0" destOrd="0" presId="urn:microsoft.com/office/officeart/2005/8/layout/hierarchy2"/>
    <dgm:cxn modelId="{283A5B76-7D2B-4563-8F97-AE99B65B507B}" srcId="{2AA8E986-F6CC-4893-BA45-CD50257E2DA3}" destId="{4DDB7AE3-E0BF-4D4D-8803-F919C211E982}" srcOrd="0" destOrd="0" parTransId="{9F40E9A8-0682-43AC-AE93-68AB38E2590A}" sibTransId="{77C8649F-F156-4AE4-9A95-1368A2C2A39D}"/>
    <dgm:cxn modelId="{63F0E08C-CA8E-4B56-865F-7403916F10ED}" type="presOf" srcId="{50B0FBF4-23A6-4ED4-8254-385B934D0864}" destId="{3B773780-DBE5-4D30-93EA-639EC2FA565C}" srcOrd="0" destOrd="0" presId="urn:microsoft.com/office/officeart/2005/8/layout/hierarchy2"/>
    <dgm:cxn modelId="{F2C6E6A1-9312-4F4A-97A2-82870DA890D9}" type="presOf" srcId="{2AA8E986-F6CC-4893-BA45-CD50257E2DA3}" destId="{EA08CA00-08A0-4F14-B916-C678002FFF34}" srcOrd="0" destOrd="0" presId="urn:microsoft.com/office/officeart/2005/8/layout/hierarchy2"/>
    <dgm:cxn modelId="{B455CCAA-C8AA-439D-8785-770BE1E28ADF}" type="presOf" srcId="{D602E107-3942-45C7-A65A-11F9E24C9810}" destId="{06A72F37-BA72-44EE-B70A-A52B13CECF3E}" srcOrd="0" destOrd="0" presId="urn:microsoft.com/office/officeart/2005/8/layout/hierarchy2"/>
    <dgm:cxn modelId="{EED470AF-5CA4-4CF3-BF6E-73F1F316E977}" type="presOf" srcId="{FBE0454D-CD0F-4291-ACD7-E9B7A9C02030}" destId="{7AFDA3CC-C6C4-46F3-A800-ED0F032956C2}" srcOrd="0" destOrd="0" presId="urn:microsoft.com/office/officeart/2005/8/layout/hierarchy2"/>
    <dgm:cxn modelId="{C35A6CC9-C29C-493B-93E9-5B6D5C1031EB}" type="presOf" srcId="{39772F7E-869F-4F61-B736-C8ED8FA3D50B}" destId="{FBAB2D2C-145D-4F4E-8BE5-0E8214F7C520}" srcOrd="0" destOrd="0" presId="urn:microsoft.com/office/officeart/2005/8/layout/hierarchy2"/>
    <dgm:cxn modelId="{89A203D3-DB9B-4F7D-8D3E-68755AABD426}" type="presOf" srcId="{7CEFCEF6-0D4A-42E3-8A60-8A36F30F9F4C}" destId="{CE35BB46-CC79-4139-B4A6-B34AD06C775B}" srcOrd="1" destOrd="0" presId="urn:microsoft.com/office/officeart/2005/8/layout/hierarchy2"/>
    <dgm:cxn modelId="{DC7B06D7-D502-47D0-80E0-9C79C370780C}" type="presOf" srcId="{9A3312BE-E90B-43A0-89AB-81C647E9E70E}" destId="{C5C1906E-F056-4B7C-BD0B-109952F267AA}" srcOrd="1" destOrd="0" presId="urn:microsoft.com/office/officeart/2005/8/layout/hierarchy2"/>
    <dgm:cxn modelId="{14E751DA-481B-469A-95FE-69149ED7803A}" type="presOf" srcId="{F80F8F50-C2C7-40FF-B661-633CF8E639D4}" destId="{A70B55BC-7DF9-40AA-A88F-99C5CC32CE4A}" srcOrd="0" destOrd="0" presId="urn:microsoft.com/office/officeart/2005/8/layout/hierarchy2"/>
    <dgm:cxn modelId="{237EFEDD-DA01-4AF3-A79A-9290C5E0F49F}" srcId="{F80F8F50-C2C7-40FF-B661-633CF8E639D4}" destId="{FBE0454D-CD0F-4291-ACD7-E9B7A9C02030}" srcOrd="0" destOrd="0" parTransId="{50B0FBF4-23A6-4ED4-8254-385B934D0864}" sibTransId="{EEC495FE-5689-4DBE-934E-0B36034B069D}"/>
    <dgm:cxn modelId="{D953D3E4-77A0-4AB3-9713-426F0538A791}" type="presOf" srcId="{4DDB7AE3-E0BF-4D4D-8803-F919C211E982}" destId="{7B5E1AE9-0A23-428A-BB11-74FE198B2926}" srcOrd="0" destOrd="0" presId="urn:microsoft.com/office/officeart/2005/8/layout/hierarchy2"/>
    <dgm:cxn modelId="{6B32E6E5-7992-4CB3-8DF7-FB105B69F26E}" srcId="{4DDB7AE3-E0BF-4D4D-8803-F919C211E982}" destId="{39772F7E-869F-4F61-B736-C8ED8FA3D50B}" srcOrd="1" destOrd="0" parTransId="{7CEFCEF6-0D4A-42E3-8A60-8A36F30F9F4C}" sibTransId="{A6474738-9907-4D53-82D2-72FF33B28E68}"/>
    <dgm:cxn modelId="{9464ADFC-D688-4BC9-90C7-3F41D4F9EA99}" type="presOf" srcId="{9A3312BE-E90B-43A0-89AB-81C647E9E70E}" destId="{71387882-5009-4745-BB62-C0FC1FFD9AB6}" srcOrd="0" destOrd="0" presId="urn:microsoft.com/office/officeart/2005/8/layout/hierarchy2"/>
    <dgm:cxn modelId="{373BCD69-2473-4690-A00B-A0FA440324B7}" type="presParOf" srcId="{EA08CA00-08A0-4F14-B916-C678002FFF34}" destId="{AF93F3C9-2847-4924-AAEB-CE76AE89DCCB}" srcOrd="0" destOrd="0" presId="urn:microsoft.com/office/officeart/2005/8/layout/hierarchy2"/>
    <dgm:cxn modelId="{1B03AB1B-456A-425B-AA2B-BCFF6A5C6C52}" type="presParOf" srcId="{AF93F3C9-2847-4924-AAEB-CE76AE89DCCB}" destId="{7B5E1AE9-0A23-428A-BB11-74FE198B2926}" srcOrd="0" destOrd="0" presId="urn:microsoft.com/office/officeart/2005/8/layout/hierarchy2"/>
    <dgm:cxn modelId="{7935AED8-D390-4DB8-B375-35F8E7DDD67C}" type="presParOf" srcId="{AF93F3C9-2847-4924-AAEB-CE76AE89DCCB}" destId="{DBBF4F86-35B6-4FAE-AED1-62521F592E04}" srcOrd="1" destOrd="0" presId="urn:microsoft.com/office/officeart/2005/8/layout/hierarchy2"/>
    <dgm:cxn modelId="{6FD05104-66EE-4178-8055-9C80E762829B}" type="presParOf" srcId="{DBBF4F86-35B6-4FAE-AED1-62521F592E04}" destId="{71387882-5009-4745-BB62-C0FC1FFD9AB6}" srcOrd="0" destOrd="0" presId="urn:microsoft.com/office/officeart/2005/8/layout/hierarchy2"/>
    <dgm:cxn modelId="{19E594F4-9271-4820-BC6E-74217FE3C221}" type="presParOf" srcId="{71387882-5009-4745-BB62-C0FC1FFD9AB6}" destId="{C5C1906E-F056-4B7C-BD0B-109952F267AA}" srcOrd="0" destOrd="0" presId="urn:microsoft.com/office/officeart/2005/8/layout/hierarchy2"/>
    <dgm:cxn modelId="{1850358A-B720-4BF6-AEF9-483C959A22F9}" type="presParOf" srcId="{DBBF4F86-35B6-4FAE-AED1-62521F592E04}" destId="{4E4A120A-E881-4D09-BD0D-F3DB395FD1AD}" srcOrd="1" destOrd="0" presId="urn:microsoft.com/office/officeart/2005/8/layout/hierarchy2"/>
    <dgm:cxn modelId="{D79232FB-D0E5-4D1D-A53F-B486D40665D9}" type="presParOf" srcId="{4E4A120A-E881-4D09-BD0D-F3DB395FD1AD}" destId="{A70B55BC-7DF9-40AA-A88F-99C5CC32CE4A}" srcOrd="0" destOrd="0" presId="urn:microsoft.com/office/officeart/2005/8/layout/hierarchy2"/>
    <dgm:cxn modelId="{5278E7B3-306E-46B3-9150-CC74E429C710}" type="presParOf" srcId="{4E4A120A-E881-4D09-BD0D-F3DB395FD1AD}" destId="{5ADF233D-E01D-41D7-B6F0-95B153F22758}" srcOrd="1" destOrd="0" presId="urn:microsoft.com/office/officeart/2005/8/layout/hierarchy2"/>
    <dgm:cxn modelId="{0B12956B-92F0-42C5-BB12-6BE46EB88830}" type="presParOf" srcId="{5ADF233D-E01D-41D7-B6F0-95B153F22758}" destId="{3B773780-DBE5-4D30-93EA-639EC2FA565C}" srcOrd="0" destOrd="0" presId="urn:microsoft.com/office/officeart/2005/8/layout/hierarchy2"/>
    <dgm:cxn modelId="{5724C6D6-9318-441A-8370-243FC1007F8C}" type="presParOf" srcId="{3B773780-DBE5-4D30-93EA-639EC2FA565C}" destId="{39F8DF0B-3E0B-4E82-913B-9B7A66BEA27F}" srcOrd="0" destOrd="0" presId="urn:microsoft.com/office/officeart/2005/8/layout/hierarchy2"/>
    <dgm:cxn modelId="{FE4B2341-D3B9-4128-ABF1-ADFCE51870BE}" type="presParOf" srcId="{5ADF233D-E01D-41D7-B6F0-95B153F22758}" destId="{E3F5A4A5-53B7-42BE-89D4-74AA6A10761D}" srcOrd="1" destOrd="0" presId="urn:microsoft.com/office/officeart/2005/8/layout/hierarchy2"/>
    <dgm:cxn modelId="{1AA928AB-727E-422C-B767-EC0E01427D11}" type="presParOf" srcId="{E3F5A4A5-53B7-42BE-89D4-74AA6A10761D}" destId="{7AFDA3CC-C6C4-46F3-A800-ED0F032956C2}" srcOrd="0" destOrd="0" presId="urn:microsoft.com/office/officeart/2005/8/layout/hierarchy2"/>
    <dgm:cxn modelId="{6BE718A5-58EA-453F-A951-864B4CCBA0DB}" type="presParOf" srcId="{E3F5A4A5-53B7-42BE-89D4-74AA6A10761D}" destId="{0CA181EB-4B28-462A-8C5C-3750146F92E7}" srcOrd="1" destOrd="0" presId="urn:microsoft.com/office/officeart/2005/8/layout/hierarchy2"/>
    <dgm:cxn modelId="{997C543A-F1F2-4686-B6BD-54911BEBAE2E}" type="presParOf" srcId="{5ADF233D-E01D-41D7-B6F0-95B153F22758}" destId="{F7C273E5-0945-4DE2-94A7-98C53DB1EE90}" srcOrd="2" destOrd="0" presId="urn:microsoft.com/office/officeart/2005/8/layout/hierarchy2"/>
    <dgm:cxn modelId="{72A6B9F8-C119-4E23-BF4C-94BDEBACADFE}" type="presParOf" srcId="{F7C273E5-0945-4DE2-94A7-98C53DB1EE90}" destId="{CB0F4078-9E74-490E-BA6E-76DDE1B43F15}" srcOrd="0" destOrd="0" presId="urn:microsoft.com/office/officeart/2005/8/layout/hierarchy2"/>
    <dgm:cxn modelId="{205C2464-7E66-4557-885D-4FAA0004ED68}" type="presParOf" srcId="{5ADF233D-E01D-41D7-B6F0-95B153F22758}" destId="{DF94F9DC-26D9-4E07-BF83-5F25BC1FA964}" srcOrd="3" destOrd="0" presId="urn:microsoft.com/office/officeart/2005/8/layout/hierarchy2"/>
    <dgm:cxn modelId="{73BC8350-19D2-4188-9BE2-6C780EF550AD}" type="presParOf" srcId="{DF94F9DC-26D9-4E07-BF83-5F25BC1FA964}" destId="{06A72F37-BA72-44EE-B70A-A52B13CECF3E}" srcOrd="0" destOrd="0" presId="urn:microsoft.com/office/officeart/2005/8/layout/hierarchy2"/>
    <dgm:cxn modelId="{D999BFF9-0C3D-4A55-B1FD-5A2C9B309899}" type="presParOf" srcId="{DF94F9DC-26D9-4E07-BF83-5F25BC1FA964}" destId="{8B451255-7FAF-49EB-A047-30095D0E6106}" srcOrd="1" destOrd="0" presId="urn:microsoft.com/office/officeart/2005/8/layout/hierarchy2"/>
    <dgm:cxn modelId="{6DCB6334-292A-45C8-BA41-77C7ACB82C9D}" type="presParOf" srcId="{DBBF4F86-35B6-4FAE-AED1-62521F592E04}" destId="{EDEB3FF8-E13C-4963-8ABF-C255E971E26C}" srcOrd="2" destOrd="0" presId="urn:microsoft.com/office/officeart/2005/8/layout/hierarchy2"/>
    <dgm:cxn modelId="{6E784B39-6E4F-4AED-867D-F6BB4747B706}" type="presParOf" srcId="{EDEB3FF8-E13C-4963-8ABF-C255E971E26C}" destId="{CE35BB46-CC79-4139-B4A6-B34AD06C775B}" srcOrd="0" destOrd="0" presId="urn:microsoft.com/office/officeart/2005/8/layout/hierarchy2"/>
    <dgm:cxn modelId="{C654945D-2E70-4CAC-A3A3-74025B39D2BF}" type="presParOf" srcId="{DBBF4F86-35B6-4FAE-AED1-62521F592E04}" destId="{EF21A19E-8BC4-478C-9EEE-4E8F46E7BFAE}" srcOrd="3" destOrd="0" presId="urn:microsoft.com/office/officeart/2005/8/layout/hierarchy2"/>
    <dgm:cxn modelId="{19FD49D0-609E-49FB-98F6-C93C635785B5}" type="presParOf" srcId="{EF21A19E-8BC4-478C-9EEE-4E8F46E7BFAE}" destId="{FBAB2D2C-145D-4F4E-8BE5-0E8214F7C520}" srcOrd="0" destOrd="0" presId="urn:microsoft.com/office/officeart/2005/8/layout/hierarchy2"/>
    <dgm:cxn modelId="{DB490380-4151-4AE8-92CD-2DF7D189188E}" type="presParOf" srcId="{EF21A19E-8BC4-478C-9EEE-4E8F46E7BFAE}" destId="{47A0456B-25BA-4AF4-A4C0-CFB5DEFD6A98}" srcOrd="1" destOrd="0" presId="urn:microsoft.com/office/officeart/2005/8/layout/hierarchy2"/>
    <dgm:cxn modelId="{7C28CE74-010A-4918-844E-4B73A139BF46}" type="presParOf" srcId="{EA08CA00-08A0-4F14-B916-C678002FFF34}" destId="{5A5257E9-ABEB-40EF-8DA0-57969948897B}" srcOrd="1" destOrd="0" presId="urn:microsoft.com/office/officeart/2005/8/layout/hierarchy2"/>
    <dgm:cxn modelId="{61758FDB-BCEB-4FE5-8DE7-A6984B7441A8}" type="presParOf" srcId="{5A5257E9-ABEB-40EF-8DA0-57969948897B}" destId="{CF33FC55-0A9C-4A52-AB55-7301B990F164}" srcOrd="0" destOrd="0" presId="urn:microsoft.com/office/officeart/2005/8/layout/hierarchy2"/>
    <dgm:cxn modelId="{20921A54-C26A-4B6D-B3BC-8A3896BCC6AD}" type="presParOf" srcId="{5A5257E9-ABEB-40EF-8DA0-57969948897B}" destId="{4A3153BB-C463-4615-9B8B-D5C0D6891C65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AA8E986-F6CC-4893-BA45-CD50257E2DA3}" type="doc">
      <dgm:prSet loTypeId="urn:microsoft.com/office/officeart/2005/8/layout/hierarchy2" loCatId="hierarchy" qsTypeId="urn:microsoft.com/office/officeart/2005/8/quickstyle/3d1" qsCatId="3D" csTypeId="urn:microsoft.com/office/officeart/2005/8/colors/colorful1#4" csCatId="colorful" phldr="1"/>
      <dgm:spPr/>
      <dgm:t>
        <a:bodyPr/>
        <a:lstStyle/>
        <a:p>
          <a:endParaRPr lang="bs-Latn-BA"/>
        </a:p>
      </dgm:t>
    </dgm:pt>
    <dgm:pt modelId="{4DDB7AE3-E0BF-4D4D-8803-F919C211E982}">
      <dgm:prSet phldrT="[Text]"/>
      <dgm:spPr/>
      <dgm:t>
        <a:bodyPr/>
        <a:lstStyle/>
        <a:p>
          <a:r>
            <a:rPr lang="hr-HR" dirty="0"/>
            <a:t>DRŽAVNA MATURA</a:t>
          </a:r>
          <a:endParaRPr lang="bs-Latn-BA" dirty="0"/>
        </a:p>
      </dgm:t>
    </dgm:pt>
    <dgm:pt modelId="{9F40E9A8-0682-43AC-AE93-68AB38E2590A}" type="parTrans" cxnId="{283A5B76-7D2B-4563-8F97-AE99B65B507B}">
      <dgm:prSet/>
      <dgm:spPr/>
      <dgm:t>
        <a:bodyPr/>
        <a:lstStyle/>
        <a:p>
          <a:endParaRPr lang="bs-Latn-BA"/>
        </a:p>
      </dgm:t>
    </dgm:pt>
    <dgm:pt modelId="{77C8649F-F156-4AE4-9A95-1368A2C2A39D}" type="sibTrans" cxnId="{283A5B76-7D2B-4563-8F97-AE99B65B507B}">
      <dgm:prSet/>
      <dgm:spPr/>
      <dgm:t>
        <a:bodyPr/>
        <a:lstStyle/>
        <a:p>
          <a:endParaRPr lang="bs-Latn-BA"/>
        </a:p>
      </dgm:t>
    </dgm:pt>
    <dgm:pt modelId="{F80F8F50-C2C7-40FF-B661-633CF8E639D4}">
      <dgm:prSet phldrT="[Text]"/>
      <dgm:spPr/>
      <dgm:t>
        <a:bodyPr/>
        <a:lstStyle/>
        <a:p>
          <a:r>
            <a:rPr lang="hr-HR" dirty="0"/>
            <a:t>Obvezni </a:t>
          </a:r>
        </a:p>
        <a:p>
          <a:r>
            <a:rPr lang="hr-HR" dirty="0"/>
            <a:t>dio</a:t>
          </a:r>
          <a:endParaRPr lang="bs-Latn-BA" dirty="0"/>
        </a:p>
      </dgm:t>
    </dgm:pt>
    <dgm:pt modelId="{9A3312BE-E90B-43A0-89AB-81C647E9E70E}" type="parTrans" cxnId="{A08A9849-1BFA-436E-93B5-A19081332593}">
      <dgm:prSet/>
      <dgm:spPr/>
      <dgm:t>
        <a:bodyPr/>
        <a:lstStyle/>
        <a:p>
          <a:endParaRPr lang="bs-Latn-BA"/>
        </a:p>
      </dgm:t>
    </dgm:pt>
    <dgm:pt modelId="{D2F315C3-2D09-480A-AA57-FC08EF216E3F}" type="sibTrans" cxnId="{A08A9849-1BFA-436E-93B5-A19081332593}">
      <dgm:prSet/>
      <dgm:spPr/>
      <dgm:t>
        <a:bodyPr/>
        <a:lstStyle/>
        <a:p>
          <a:endParaRPr lang="bs-Latn-BA"/>
        </a:p>
      </dgm:t>
    </dgm:pt>
    <dgm:pt modelId="{FBE0454D-CD0F-4291-ACD7-E9B7A9C02030}">
      <dgm:prSet phldrT="[Text]"/>
      <dgm:spPr/>
      <dgm:t>
        <a:bodyPr/>
        <a:lstStyle/>
        <a:p>
          <a:r>
            <a:rPr lang="hr-HR" dirty="0"/>
            <a:t>Hrvatski jezik</a:t>
          </a:r>
          <a:endParaRPr lang="bs-Latn-BA" dirty="0"/>
        </a:p>
      </dgm:t>
    </dgm:pt>
    <dgm:pt modelId="{50B0FBF4-23A6-4ED4-8254-385B934D0864}" type="parTrans" cxnId="{237EFEDD-DA01-4AF3-A79A-9290C5E0F49F}">
      <dgm:prSet/>
      <dgm:spPr/>
      <dgm:t>
        <a:bodyPr/>
        <a:lstStyle/>
        <a:p>
          <a:endParaRPr lang="bs-Latn-BA"/>
        </a:p>
      </dgm:t>
    </dgm:pt>
    <dgm:pt modelId="{EEC495FE-5689-4DBE-934E-0B36034B069D}" type="sibTrans" cxnId="{237EFEDD-DA01-4AF3-A79A-9290C5E0F49F}">
      <dgm:prSet/>
      <dgm:spPr/>
      <dgm:t>
        <a:bodyPr/>
        <a:lstStyle/>
        <a:p>
          <a:endParaRPr lang="bs-Latn-BA"/>
        </a:p>
      </dgm:t>
    </dgm:pt>
    <dgm:pt modelId="{D602E107-3942-45C7-A65A-11F9E24C9810}">
      <dgm:prSet phldrT="[Text]"/>
      <dgm:spPr/>
      <dgm:t>
        <a:bodyPr/>
        <a:lstStyle/>
        <a:p>
          <a:r>
            <a:rPr lang="hr-HR" dirty="0"/>
            <a:t>Matematika </a:t>
          </a:r>
          <a:endParaRPr lang="bs-Latn-BA" dirty="0"/>
        </a:p>
      </dgm:t>
    </dgm:pt>
    <dgm:pt modelId="{95BAFD61-6251-460C-A36D-17BB58FC124E}" type="parTrans" cxnId="{1534360E-E2CB-4E60-BB66-AC1CEF1E40F8}">
      <dgm:prSet/>
      <dgm:spPr/>
      <dgm:t>
        <a:bodyPr/>
        <a:lstStyle/>
        <a:p>
          <a:endParaRPr lang="bs-Latn-BA"/>
        </a:p>
      </dgm:t>
    </dgm:pt>
    <dgm:pt modelId="{ED94F451-4263-4D6E-9261-E7F079E839E4}" type="sibTrans" cxnId="{1534360E-E2CB-4E60-BB66-AC1CEF1E40F8}">
      <dgm:prSet/>
      <dgm:spPr/>
      <dgm:t>
        <a:bodyPr/>
        <a:lstStyle/>
        <a:p>
          <a:endParaRPr lang="bs-Latn-BA"/>
        </a:p>
      </dgm:t>
    </dgm:pt>
    <dgm:pt modelId="{39772F7E-869F-4F61-B736-C8ED8FA3D50B}">
      <dgm:prSet phldrT="[Text]"/>
      <dgm:spPr/>
      <dgm:t>
        <a:bodyPr/>
        <a:lstStyle/>
        <a:p>
          <a:r>
            <a:rPr lang="hr-HR" dirty="0"/>
            <a:t>Izborni </a:t>
          </a:r>
        </a:p>
        <a:p>
          <a:r>
            <a:rPr lang="hr-HR" dirty="0"/>
            <a:t>dio</a:t>
          </a:r>
          <a:endParaRPr lang="bs-Latn-BA" dirty="0"/>
        </a:p>
      </dgm:t>
    </dgm:pt>
    <dgm:pt modelId="{7CEFCEF6-0D4A-42E3-8A60-8A36F30F9F4C}" type="parTrans" cxnId="{6B32E6E5-7992-4CB3-8DF7-FB105B69F26E}">
      <dgm:prSet/>
      <dgm:spPr/>
      <dgm:t>
        <a:bodyPr/>
        <a:lstStyle/>
        <a:p>
          <a:endParaRPr lang="bs-Latn-BA"/>
        </a:p>
      </dgm:t>
    </dgm:pt>
    <dgm:pt modelId="{A6474738-9907-4D53-82D2-72FF33B28E68}" type="sibTrans" cxnId="{6B32E6E5-7992-4CB3-8DF7-FB105B69F26E}">
      <dgm:prSet/>
      <dgm:spPr/>
      <dgm:t>
        <a:bodyPr/>
        <a:lstStyle/>
        <a:p>
          <a:endParaRPr lang="bs-Latn-BA"/>
        </a:p>
      </dgm:t>
    </dgm:pt>
    <dgm:pt modelId="{1497614B-15EE-4AC5-BA62-0037B2D1FF0F}">
      <dgm:prSet phldrT="[Text]"/>
      <dgm:spPr>
        <a:gradFill rotWithShape="0">
          <a:gsLst>
            <a:gs pos="0">
              <a:srgbClr val="FFC000"/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</a:gradFill>
      </dgm:spPr>
      <dgm:t>
        <a:bodyPr/>
        <a:lstStyle/>
        <a:p>
          <a:r>
            <a:rPr lang="hr-HR" dirty="0"/>
            <a:t>Strani jezik</a:t>
          </a:r>
          <a:endParaRPr lang="bs-Latn-BA" dirty="0"/>
        </a:p>
      </dgm:t>
    </dgm:pt>
    <dgm:pt modelId="{B9B6B304-AE12-4651-BDB6-1C68DDFD988F}" type="parTrans" cxnId="{864A2A33-6360-4BEF-BC53-796987B0BD59}">
      <dgm:prSet/>
      <dgm:spPr/>
      <dgm:t>
        <a:bodyPr/>
        <a:lstStyle/>
        <a:p>
          <a:endParaRPr lang="bs-Latn-BA"/>
        </a:p>
      </dgm:t>
    </dgm:pt>
    <dgm:pt modelId="{49068476-CE99-4128-B86A-DE549A01B3BF}" type="sibTrans" cxnId="{864A2A33-6360-4BEF-BC53-796987B0BD59}">
      <dgm:prSet/>
      <dgm:spPr/>
      <dgm:t>
        <a:bodyPr/>
        <a:lstStyle/>
        <a:p>
          <a:endParaRPr lang="bs-Latn-BA"/>
        </a:p>
      </dgm:t>
    </dgm:pt>
    <dgm:pt modelId="{EA08CA00-08A0-4F14-B916-C678002FFF34}" type="pres">
      <dgm:prSet presAssocID="{2AA8E986-F6CC-4893-BA45-CD50257E2DA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F93F3C9-2847-4924-AAEB-CE76AE89DCCB}" type="pres">
      <dgm:prSet presAssocID="{4DDB7AE3-E0BF-4D4D-8803-F919C211E982}" presName="root1" presStyleCnt="0"/>
      <dgm:spPr/>
    </dgm:pt>
    <dgm:pt modelId="{7B5E1AE9-0A23-428A-BB11-74FE198B2926}" type="pres">
      <dgm:prSet presAssocID="{4DDB7AE3-E0BF-4D4D-8803-F919C211E982}" presName="LevelOneTextNode" presStyleLbl="node0" presStyleIdx="0" presStyleCnt="2">
        <dgm:presLayoutVars>
          <dgm:chPref val="3"/>
        </dgm:presLayoutVars>
      </dgm:prSet>
      <dgm:spPr/>
    </dgm:pt>
    <dgm:pt modelId="{DBBF4F86-35B6-4FAE-AED1-62521F592E04}" type="pres">
      <dgm:prSet presAssocID="{4DDB7AE3-E0BF-4D4D-8803-F919C211E982}" presName="level2hierChild" presStyleCnt="0"/>
      <dgm:spPr/>
    </dgm:pt>
    <dgm:pt modelId="{71387882-5009-4745-BB62-C0FC1FFD9AB6}" type="pres">
      <dgm:prSet presAssocID="{9A3312BE-E90B-43A0-89AB-81C647E9E70E}" presName="conn2-1" presStyleLbl="parChTrans1D2" presStyleIdx="0" presStyleCnt="2"/>
      <dgm:spPr/>
    </dgm:pt>
    <dgm:pt modelId="{C5C1906E-F056-4B7C-BD0B-109952F267AA}" type="pres">
      <dgm:prSet presAssocID="{9A3312BE-E90B-43A0-89AB-81C647E9E70E}" presName="connTx" presStyleLbl="parChTrans1D2" presStyleIdx="0" presStyleCnt="2"/>
      <dgm:spPr/>
    </dgm:pt>
    <dgm:pt modelId="{4E4A120A-E881-4D09-BD0D-F3DB395FD1AD}" type="pres">
      <dgm:prSet presAssocID="{F80F8F50-C2C7-40FF-B661-633CF8E639D4}" presName="root2" presStyleCnt="0"/>
      <dgm:spPr/>
    </dgm:pt>
    <dgm:pt modelId="{A70B55BC-7DF9-40AA-A88F-99C5CC32CE4A}" type="pres">
      <dgm:prSet presAssocID="{F80F8F50-C2C7-40FF-B661-633CF8E639D4}" presName="LevelTwoTextNode" presStyleLbl="node2" presStyleIdx="0" presStyleCnt="2">
        <dgm:presLayoutVars>
          <dgm:chPref val="3"/>
        </dgm:presLayoutVars>
      </dgm:prSet>
      <dgm:spPr/>
    </dgm:pt>
    <dgm:pt modelId="{5ADF233D-E01D-41D7-B6F0-95B153F22758}" type="pres">
      <dgm:prSet presAssocID="{F80F8F50-C2C7-40FF-B661-633CF8E639D4}" presName="level3hierChild" presStyleCnt="0"/>
      <dgm:spPr/>
    </dgm:pt>
    <dgm:pt modelId="{3B773780-DBE5-4D30-93EA-639EC2FA565C}" type="pres">
      <dgm:prSet presAssocID="{50B0FBF4-23A6-4ED4-8254-385B934D0864}" presName="conn2-1" presStyleLbl="parChTrans1D3" presStyleIdx="0" presStyleCnt="2"/>
      <dgm:spPr/>
    </dgm:pt>
    <dgm:pt modelId="{39F8DF0B-3E0B-4E82-913B-9B7A66BEA27F}" type="pres">
      <dgm:prSet presAssocID="{50B0FBF4-23A6-4ED4-8254-385B934D0864}" presName="connTx" presStyleLbl="parChTrans1D3" presStyleIdx="0" presStyleCnt="2"/>
      <dgm:spPr/>
    </dgm:pt>
    <dgm:pt modelId="{E3F5A4A5-53B7-42BE-89D4-74AA6A10761D}" type="pres">
      <dgm:prSet presAssocID="{FBE0454D-CD0F-4291-ACD7-E9B7A9C02030}" presName="root2" presStyleCnt="0"/>
      <dgm:spPr/>
    </dgm:pt>
    <dgm:pt modelId="{7AFDA3CC-C6C4-46F3-A800-ED0F032956C2}" type="pres">
      <dgm:prSet presAssocID="{FBE0454D-CD0F-4291-ACD7-E9B7A9C02030}" presName="LevelTwoTextNode" presStyleLbl="node3" presStyleIdx="0" presStyleCnt="2">
        <dgm:presLayoutVars>
          <dgm:chPref val="3"/>
        </dgm:presLayoutVars>
      </dgm:prSet>
      <dgm:spPr/>
    </dgm:pt>
    <dgm:pt modelId="{0CA181EB-4B28-462A-8C5C-3750146F92E7}" type="pres">
      <dgm:prSet presAssocID="{FBE0454D-CD0F-4291-ACD7-E9B7A9C02030}" presName="level3hierChild" presStyleCnt="0"/>
      <dgm:spPr/>
    </dgm:pt>
    <dgm:pt modelId="{F7C273E5-0945-4DE2-94A7-98C53DB1EE90}" type="pres">
      <dgm:prSet presAssocID="{95BAFD61-6251-460C-A36D-17BB58FC124E}" presName="conn2-1" presStyleLbl="parChTrans1D3" presStyleIdx="1" presStyleCnt="2"/>
      <dgm:spPr/>
    </dgm:pt>
    <dgm:pt modelId="{CB0F4078-9E74-490E-BA6E-76DDE1B43F15}" type="pres">
      <dgm:prSet presAssocID="{95BAFD61-6251-460C-A36D-17BB58FC124E}" presName="connTx" presStyleLbl="parChTrans1D3" presStyleIdx="1" presStyleCnt="2"/>
      <dgm:spPr/>
    </dgm:pt>
    <dgm:pt modelId="{DF94F9DC-26D9-4E07-BF83-5F25BC1FA964}" type="pres">
      <dgm:prSet presAssocID="{D602E107-3942-45C7-A65A-11F9E24C9810}" presName="root2" presStyleCnt="0"/>
      <dgm:spPr/>
    </dgm:pt>
    <dgm:pt modelId="{06A72F37-BA72-44EE-B70A-A52B13CECF3E}" type="pres">
      <dgm:prSet presAssocID="{D602E107-3942-45C7-A65A-11F9E24C9810}" presName="LevelTwoTextNode" presStyleLbl="node3" presStyleIdx="1" presStyleCnt="2">
        <dgm:presLayoutVars>
          <dgm:chPref val="3"/>
        </dgm:presLayoutVars>
      </dgm:prSet>
      <dgm:spPr/>
    </dgm:pt>
    <dgm:pt modelId="{8B451255-7FAF-49EB-A047-30095D0E6106}" type="pres">
      <dgm:prSet presAssocID="{D602E107-3942-45C7-A65A-11F9E24C9810}" presName="level3hierChild" presStyleCnt="0"/>
      <dgm:spPr/>
    </dgm:pt>
    <dgm:pt modelId="{EDEB3FF8-E13C-4963-8ABF-C255E971E26C}" type="pres">
      <dgm:prSet presAssocID="{7CEFCEF6-0D4A-42E3-8A60-8A36F30F9F4C}" presName="conn2-1" presStyleLbl="parChTrans1D2" presStyleIdx="1" presStyleCnt="2"/>
      <dgm:spPr/>
    </dgm:pt>
    <dgm:pt modelId="{CE35BB46-CC79-4139-B4A6-B34AD06C775B}" type="pres">
      <dgm:prSet presAssocID="{7CEFCEF6-0D4A-42E3-8A60-8A36F30F9F4C}" presName="connTx" presStyleLbl="parChTrans1D2" presStyleIdx="1" presStyleCnt="2"/>
      <dgm:spPr/>
    </dgm:pt>
    <dgm:pt modelId="{EF21A19E-8BC4-478C-9EEE-4E8F46E7BFAE}" type="pres">
      <dgm:prSet presAssocID="{39772F7E-869F-4F61-B736-C8ED8FA3D50B}" presName="root2" presStyleCnt="0"/>
      <dgm:spPr/>
    </dgm:pt>
    <dgm:pt modelId="{FBAB2D2C-145D-4F4E-8BE5-0E8214F7C520}" type="pres">
      <dgm:prSet presAssocID="{39772F7E-869F-4F61-B736-C8ED8FA3D50B}" presName="LevelTwoTextNode" presStyleLbl="node2" presStyleIdx="1" presStyleCnt="2">
        <dgm:presLayoutVars>
          <dgm:chPref val="3"/>
        </dgm:presLayoutVars>
      </dgm:prSet>
      <dgm:spPr/>
    </dgm:pt>
    <dgm:pt modelId="{47A0456B-25BA-4AF4-A4C0-CFB5DEFD6A98}" type="pres">
      <dgm:prSet presAssocID="{39772F7E-869F-4F61-B736-C8ED8FA3D50B}" presName="level3hierChild" presStyleCnt="0"/>
      <dgm:spPr/>
    </dgm:pt>
    <dgm:pt modelId="{5A5257E9-ABEB-40EF-8DA0-57969948897B}" type="pres">
      <dgm:prSet presAssocID="{1497614B-15EE-4AC5-BA62-0037B2D1FF0F}" presName="root1" presStyleCnt="0"/>
      <dgm:spPr/>
    </dgm:pt>
    <dgm:pt modelId="{CF33FC55-0A9C-4A52-AB55-7301B990F164}" type="pres">
      <dgm:prSet presAssocID="{1497614B-15EE-4AC5-BA62-0037B2D1FF0F}" presName="LevelOneTextNode" presStyleLbl="node0" presStyleIdx="1" presStyleCnt="2" custLinFactX="100000" custLinFactNeighborX="183030" custLinFactNeighborY="6272">
        <dgm:presLayoutVars>
          <dgm:chPref val="3"/>
        </dgm:presLayoutVars>
      </dgm:prSet>
      <dgm:spPr/>
    </dgm:pt>
    <dgm:pt modelId="{4A3153BB-C463-4615-9B8B-D5C0D6891C65}" type="pres">
      <dgm:prSet presAssocID="{1497614B-15EE-4AC5-BA62-0037B2D1FF0F}" presName="level2hierChild" presStyleCnt="0"/>
      <dgm:spPr/>
    </dgm:pt>
  </dgm:ptLst>
  <dgm:cxnLst>
    <dgm:cxn modelId="{1534360E-E2CB-4E60-BB66-AC1CEF1E40F8}" srcId="{F80F8F50-C2C7-40FF-B661-633CF8E639D4}" destId="{D602E107-3942-45C7-A65A-11F9E24C9810}" srcOrd="1" destOrd="0" parTransId="{95BAFD61-6251-460C-A36D-17BB58FC124E}" sibTransId="{ED94F451-4263-4D6E-9261-E7F079E839E4}"/>
    <dgm:cxn modelId="{15E2B729-FF51-4CDE-A6F3-C4C3822E1AEF}" type="presOf" srcId="{50B0FBF4-23A6-4ED4-8254-385B934D0864}" destId="{39F8DF0B-3E0B-4E82-913B-9B7A66BEA27F}" srcOrd="1" destOrd="0" presId="urn:microsoft.com/office/officeart/2005/8/layout/hierarchy2"/>
    <dgm:cxn modelId="{238C902B-6CFA-41EF-BE48-EC4BC53F2FDB}" type="presOf" srcId="{4DDB7AE3-E0BF-4D4D-8803-F919C211E982}" destId="{7B5E1AE9-0A23-428A-BB11-74FE198B2926}" srcOrd="0" destOrd="0" presId="urn:microsoft.com/office/officeart/2005/8/layout/hierarchy2"/>
    <dgm:cxn modelId="{ECEB5E32-4389-47DA-8057-969524C37332}" type="presOf" srcId="{50B0FBF4-23A6-4ED4-8254-385B934D0864}" destId="{3B773780-DBE5-4D30-93EA-639EC2FA565C}" srcOrd="0" destOrd="0" presId="urn:microsoft.com/office/officeart/2005/8/layout/hierarchy2"/>
    <dgm:cxn modelId="{864A2A33-6360-4BEF-BC53-796987B0BD59}" srcId="{2AA8E986-F6CC-4893-BA45-CD50257E2DA3}" destId="{1497614B-15EE-4AC5-BA62-0037B2D1FF0F}" srcOrd="1" destOrd="0" parTransId="{B9B6B304-AE12-4651-BDB6-1C68DDFD988F}" sibTransId="{49068476-CE99-4128-B86A-DE549A01B3BF}"/>
    <dgm:cxn modelId="{75944D33-760F-4633-9456-AFD842791334}" type="presOf" srcId="{9A3312BE-E90B-43A0-89AB-81C647E9E70E}" destId="{71387882-5009-4745-BB62-C0FC1FFD9AB6}" srcOrd="0" destOrd="0" presId="urn:microsoft.com/office/officeart/2005/8/layout/hierarchy2"/>
    <dgm:cxn modelId="{B702DA35-E3FC-4137-9BB9-7EE741E759F1}" type="presOf" srcId="{F80F8F50-C2C7-40FF-B661-633CF8E639D4}" destId="{A70B55BC-7DF9-40AA-A88F-99C5CC32CE4A}" srcOrd="0" destOrd="0" presId="urn:microsoft.com/office/officeart/2005/8/layout/hierarchy2"/>
    <dgm:cxn modelId="{46B6CA5F-66F9-4DE8-8F57-E2804D6D7C73}" type="presOf" srcId="{7CEFCEF6-0D4A-42E3-8A60-8A36F30F9F4C}" destId="{EDEB3FF8-E13C-4963-8ABF-C255E971E26C}" srcOrd="0" destOrd="0" presId="urn:microsoft.com/office/officeart/2005/8/layout/hierarchy2"/>
    <dgm:cxn modelId="{A08A9849-1BFA-436E-93B5-A19081332593}" srcId="{4DDB7AE3-E0BF-4D4D-8803-F919C211E982}" destId="{F80F8F50-C2C7-40FF-B661-633CF8E639D4}" srcOrd="0" destOrd="0" parTransId="{9A3312BE-E90B-43A0-89AB-81C647E9E70E}" sibTransId="{D2F315C3-2D09-480A-AA57-FC08EF216E3F}"/>
    <dgm:cxn modelId="{A6D98750-0135-42D5-9857-E7BD76988E15}" type="presOf" srcId="{95BAFD61-6251-460C-A36D-17BB58FC124E}" destId="{CB0F4078-9E74-490E-BA6E-76DDE1B43F15}" srcOrd="1" destOrd="0" presId="urn:microsoft.com/office/officeart/2005/8/layout/hierarchy2"/>
    <dgm:cxn modelId="{283A5B76-7D2B-4563-8F97-AE99B65B507B}" srcId="{2AA8E986-F6CC-4893-BA45-CD50257E2DA3}" destId="{4DDB7AE3-E0BF-4D4D-8803-F919C211E982}" srcOrd="0" destOrd="0" parTransId="{9F40E9A8-0682-43AC-AE93-68AB38E2590A}" sibTransId="{77C8649F-F156-4AE4-9A95-1368A2C2A39D}"/>
    <dgm:cxn modelId="{6A8EEB7D-1C69-4CAF-8325-04F31DE3C8DC}" type="presOf" srcId="{2AA8E986-F6CC-4893-BA45-CD50257E2DA3}" destId="{EA08CA00-08A0-4F14-B916-C678002FFF34}" srcOrd="0" destOrd="0" presId="urn:microsoft.com/office/officeart/2005/8/layout/hierarchy2"/>
    <dgm:cxn modelId="{AA6C92A0-5B32-4EFB-9533-C4181EC1E65C}" type="presOf" srcId="{FBE0454D-CD0F-4291-ACD7-E9B7A9C02030}" destId="{7AFDA3CC-C6C4-46F3-A800-ED0F032956C2}" srcOrd="0" destOrd="0" presId="urn:microsoft.com/office/officeart/2005/8/layout/hierarchy2"/>
    <dgm:cxn modelId="{AD0403A3-CD72-4DA5-AF3A-55E9F183BEED}" type="presOf" srcId="{39772F7E-869F-4F61-B736-C8ED8FA3D50B}" destId="{FBAB2D2C-145D-4F4E-8BE5-0E8214F7C520}" srcOrd="0" destOrd="0" presId="urn:microsoft.com/office/officeart/2005/8/layout/hierarchy2"/>
    <dgm:cxn modelId="{E1878AA7-0CA9-476A-8B86-84094BCF0E41}" type="presOf" srcId="{9A3312BE-E90B-43A0-89AB-81C647E9E70E}" destId="{C5C1906E-F056-4B7C-BD0B-109952F267AA}" srcOrd="1" destOrd="0" presId="urn:microsoft.com/office/officeart/2005/8/layout/hierarchy2"/>
    <dgm:cxn modelId="{C9A601A8-26B3-4FC1-AFA7-784160016F01}" type="presOf" srcId="{7CEFCEF6-0D4A-42E3-8A60-8A36F30F9F4C}" destId="{CE35BB46-CC79-4139-B4A6-B34AD06C775B}" srcOrd="1" destOrd="0" presId="urn:microsoft.com/office/officeart/2005/8/layout/hierarchy2"/>
    <dgm:cxn modelId="{236048B0-F266-4ABC-97AA-F0B35EAE926E}" type="presOf" srcId="{D602E107-3942-45C7-A65A-11F9E24C9810}" destId="{06A72F37-BA72-44EE-B70A-A52B13CECF3E}" srcOrd="0" destOrd="0" presId="urn:microsoft.com/office/officeart/2005/8/layout/hierarchy2"/>
    <dgm:cxn modelId="{237EFEDD-DA01-4AF3-A79A-9290C5E0F49F}" srcId="{F80F8F50-C2C7-40FF-B661-633CF8E639D4}" destId="{FBE0454D-CD0F-4291-ACD7-E9B7A9C02030}" srcOrd="0" destOrd="0" parTransId="{50B0FBF4-23A6-4ED4-8254-385B934D0864}" sibTransId="{EEC495FE-5689-4DBE-934E-0B36034B069D}"/>
    <dgm:cxn modelId="{6B32E6E5-7992-4CB3-8DF7-FB105B69F26E}" srcId="{4DDB7AE3-E0BF-4D4D-8803-F919C211E982}" destId="{39772F7E-869F-4F61-B736-C8ED8FA3D50B}" srcOrd="1" destOrd="0" parTransId="{7CEFCEF6-0D4A-42E3-8A60-8A36F30F9F4C}" sibTransId="{A6474738-9907-4D53-82D2-72FF33B28E68}"/>
    <dgm:cxn modelId="{BFE3A0ED-FD91-4A94-A741-100C653AFD89}" type="presOf" srcId="{95BAFD61-6251-460C-A36D-17BB58FC124E}" destId="{F7C273E5-0945-4DE2-94A7-98C53DB1EE90}" srcOrd="0" destOrd="0" presId="urn:microsoft.com/office/officeart/2005/8/layout/hierarchy2"/>
    <dgm:cxn modelId="{DB0B32FB-309C-477F-97D4-B3EC98C1E62B}" type="presOf" srcId="{1497614B-15EE-4AC5-BA62-0037B2D1FF0F}" destId="{CF33FC55-0A9C-4A52-AB55-7301B990F164}" srcOrd="0" destOrd="0" presId="urn:microsoft.com/office/officeart/2005/8/layout/hierarchy2"/>
    <dgm:cxn modelId="{00D39C55-B73B-4333-9F89-94672D9769EB}" type="presParOf" srcId="{EA08CA00-08A0-4F14-B916-C678002FFF34}" destId="{AF93F3C9-2847-4924-AAEB-CE76AE89DCCB}" srcOrd="0" destOrd="0" presId="urn:microsoft.com/office/officeart/2005/8/layout/hierarchy2"/>
    <dgm:cxn modelId="{61C14D63-2EC4-4070-AB3E-81F5416CFDA7}" type="presParOf" srcId="{AF93F3C9-2847-4924-AAEB-CE76AE89DCCB}" destId="{7B5E1AE9-0A23-428A-BB11-74FE198B2926}" srcOrd="0" destOrd="0" presId="urn:microsoft.com/office/officeart/2005/8/layout/hierarchy2"/>
    <dgm:cxn modelId="{42DCFB44-6C16-4FB5-A681-3C2E664C0393}" type="presParOf" srcId="{AF93F3C9-2847-4924-AAEB-CE76AE89DCCB}" destId="{DBBF4F86-35B6-4FAE-AED1-62521F592E04}" srcOrd="1" destOrd="0" presId="urn:microsoft.com/office/officeart/2005/8/layout/hierarchy2"/>
    <dgm:cxn modelId="{68C28910-31AA-4A1D-85EA-5FB54356E88B}" type="presParOf" srcId="{DBBF4F86-35B6-4FAE-AED1-62521F592E04}" destId="{71387882-5009-4745-BB62-C0FC1FFD9AB6}" srcOrd="0" destOrd="0" presId="urn:microsoft.com/office/officeart/2005/8/layout/hierarchy2"/>
    <dgm:cxn modelId="{E0C25064-BC0D-49D9-8938-1D3FF021778E}" type="presParOf" srcId="{71387882-5009-4745-BB62-C0FC1FFD9AB6}" destId="{C5C1906E-F056-4B7C-BD0B-109952F267AA}" srcOrd="0" destOrd="0" presId="urn:microsoft.com/office/officeart/2005/8/layout/hierarchy2"/>
    <dgm:cxn modelId="{9F0EC272-F08E-40B0-A836-213E044370F8}" type="presParOf" srcId="{DBBF4F86-35B6-4FAE-AED1-62521F592E04}" destId="{4E4A120A-E881-4D09-BD0D-F3DB395FD1AD}" srcOrd="1" destOrd="0" presId="urn:microsoft.com/office/officeart/2005/8/layout/hierarchy2"/>
    <dgm:cxn modelId="{FD5A5139-0463-4FCB-BA0E-27456FF2A489}" type="presParOf" srcId="{4E4A120A-E881-4D09-BD0D-F3DB395FD1AD}" destId="{A70B55BC-7DF9-40AA-A88F-99C5CC32CE4A}" srcOrd="0" destOrd="0" presId="urn:microsoft.com/office/officeart/2005/8/layout/hierarchy2"/>
    <dgm:cxn modelId="{0A2D49F6-3422-401A-AE46-51FA6906C65E}" type="presParOf" srcId="{4E4A120A-E881-4D09-BD0D-F3DB395FD1AD}" destId="{5ADF233D-E01D-41D7-B6F0-95B153F22758}" srcOrd="1" destOrd="0" presId="urn:microsoft.com/office/officeart/2005/8/layout/hierarchy2"/>
    <dgm:cxn modelId="{70EC1EEA-27E8-4FC9-A104-EE7F476663D3}" type="presParOf" srcId="{5ADF233D-E01D-41D7-B6F0-95B153F22758}" destId="{3B773780-DBE5-4D30-93EA-639EC2FA565C}" srcOrd="0" destOrd="0" presId="urn:microsoft.com/office/officeart/2005/8/layout/hierarchy2"/>
    <dgm:cxn modelId="{784DC361-FE82-4329-9B94-1AA7D74E6180}" type="presParOf" srcId="{3B773780-DBE5-4D30-93EA-639EC2FA565C}" destId="{39F8DF0B-3E0B-4E82-913B-9B7A66BEA27F}" srcOrd="0" destOrd="0" presId="urn:microsoft.com/office/officeart/2005/8/layout/hierarchy2"/>
    <dgm:cxn modelId="{47232A4D-A43D-404A-A7C6-BF14ED8659C6}" type="presParOf" srcId="{5ADF233D-E01D-41D7-B6F0-95B153F22758}" destId="{E3F5A4A5-53B7-42BE-89D4-74AA6A10761D}" srcOrd="1" destOrd="0" presId="urn:microsoft.com/office/officeart/2005/8/layout/hierarchy2"/>
    <dgm:cxn modelId="{D2E4EFB0-911E-4338-8C74-B13CADAA7507}" type="presParOf" srcId="{E3F5A4A5-53B7-42BE-89D4-74AA6A10761D}" destId="{7AFDA3CC-C6C4-46F3-A800-ED0F032956C2}" srcOrd="0" destOrd="0" presId="urn:microsoft.com/office/officeart/2005/8/layout/hierarchy2"/>
    <dgm:cxn modelId="{E867C4B8-4223-4993-9BF4-92D3096ED155}" type="presParOf" srcId="{E3F5A4A5-53B7-42BE-89D4-74AA6A10761D}" destId="{0CA181EB-4B28-462A-8C5C-3750146F92E7}" srcOrd="1" destOrd="0" presId="urn:microsoft.com/office/officeart/2005/8/layout/hierarchy2"/>
    <dgm:cxn modelId="{1EA66B83-D793-4AFF-8826-7F7C87F72F40}" type="presParOf" srcId="{5ADF233D-E01D-41D7-B6F0-95B153F22758}" destId="{F7C273E5-0945-4DE2-94A7-98C53DB1EE90}" srcOrd="2" destOrd="0" presId="urn:microsoft.com/office/officeart/2005/8/layout/hierarchy2"/>
    <dgm:cxn modelId="{8CA3F2EC-47E5-4C90-B50A-747381951354}" type="presParOf" srcId="{F7C273E5-0945-4DE2-94A7-98C53DB1EE90}" destId="{CB0F4078-9E74-490E-BA6E-76DDE1B43F15}" srcOrd="0" destOrd="0" presId="urn:microsoft.com/office/officeart/2005/8/layout/hierarchy2"/>
    <dgm:cxn modelId="{F9955904-824D-4899-987D-3F9B4A12BBDF}" type="presParOf" srcId="{5ADF233D-E01D-41D7-B6F0-95B153F22758}" destId="{DF94F9DC-26D9-4E07-BF83-5F25BC1FA964}" srcOrd="3" destOrd="0" presId="urn:microsoft.com/office/officeart/2005/8/layout/hierarchy2"/>
    <dgm:cxn modelId="{25CE7AFF-9985-440A-B5F4-A12D9D4B8D93}" type="presParOf" srcId="{DF94F9DC-26D9-4E07-BF83-5F25BC1FA964}" destId="{06A72F37-BA72-44EE-B70A-A52B13CECF3E}" srcOrd="0" destOrd="0" presId="urn:microsoft.com/office/officeart/2005/8/layout/hierarchy2"/>
    <dgm:cxn modelId="{44FE10D0-6983-48B7-9E04-AA207950A200}" type="presParOf" srcId="{DF94F9DC-26D9-4E07-BF83-5F25BC1FA964}" destId="{8B451255-7FAF-49EB-A047-30095D0E6106}" srcOrd="1" destOrd="0" presId="urn:microsoft.com/office/officeart/2005/8/layout/hierarchy2"/>
    <dgm:cxn modelId="{EC5B39F5-9B90-4059-B846-BE0433A21787}" type="presParOf" srcId="{DBBF4F86-35B6-4FAE-AED1-62521F592E04}" destId="{EDEB3FF8-E13C-4963-8ABF-C255E971E26C}" srcOrd="2" destOrd="0" presId="urn:microsoft.com/office/officeart/2005/8/layout/hierarchy2"/>
    <dgm:cxn modelId="{B148D710-6E3B-4B1E-B979-231209B28DBB}" type="presParOf" srcId="{EDEB3FF8-E13C-4963-8ABF-C255E971E26C}" destId="{CE35BB46-CC79-4139-B4A6-B34AD06C775B}" srcOrd="0" destOrd="0" presId="urn:microsoft.com/office/officeart/2005/8/layout/hierarchy2"/>
    <dgm:cxn modelId="{F706C785-D5E2-4199-8A2D-3EB489F73196}" type="presParOf" srcId="{DBBF4F86-35B6-4FAE-AED1-62521F592E04}" destId="{EF21A19E-8BC4-478C-9EEE-4E8F46E7BFAE}" srcOrd="3" destOrd="0" presId="urn:microsoft.com/office/officeart/2005/8/layout/hierarchy2"/>
    <dgm:cxn modelId="{40A8DEC0-CCC9-438D-999B-2EE4C6A440E4}" type="presParOf" srcId="{EF21A19E-8BC4-478C-9EEE-4E8F46E7BFAE}" destId="{FBAB2D2C-145D-4F4E-8BE5-0E8214F7C520}" srcOrd="0" destOrd="0" presId="urn:microsoft.com/office/officeart/2005/8/layout/hierarchy2"/>
    <dgm:cxn modelId="{FD28F9E2-A986-4A35-B010-7ED0EBD10C14}" type="presParOf" srcId="{EF21A19E-8BC4-478C-9EEE-4E8F46E7BFAE}" destId="{47A0456B-25BA-4AF4-A4C0-CFB5DEFD6A98}" srcOrd="1" destOrd="0" presId="urn:microsoft.com/office/officeart/2005/8/layout/hierarchy2"/>
    <dgm:cxn modelId="{F35DA78D-F6BB-4707-8FA9-61A67299FD20}" type="presParOf" srcId="{EA08CA00-08A0-4F14-B916-C678002FFF34}" destId="{5A5257E9-ABEB-40EF-8DA0-57969948897B}" srcOrd="1" destOrd="0" presId="urn:microsoft.com/office/officeart/2005/8/layout/hierarchy2"/>
    <dgm:cxn modelId="{9EC61DE9-ADC5-4E33-8C76-B181DEDCA361}" type="presParOf" srcId="{5A5257E9-ABEB-40EF-8DA0-57969948897B}" destId="{CF33FC55-0A9C-4A52-AB55-7301B990F164}" srcOrd="0" destOrd="0" presId="urn:microsoft.com/office/officeart/2005/8/layout/hierarchy2"/>
    <dgm:cxn modelId="{C35CD1A6-A652-4814-87AB-A3E23A833A7D}" type="presParOf" srcId="{5A5257E9-ABEB-40EF-8DA0-57969948897B}" destId="{4A3153BB-C463-4615-9B8B-D5C0D6891C65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4DA9573-BB47-4D76-9379-C9CB977DD608}" type="doc">
      <dgm:prSet loTypeId="urn:microsoft.com/office/officeart/2005/8/layout/funnel1" loCatId="process" qsTypeId="urn:microsoft.com/office/officeart/2005/8/quickstyle/simple1" qsCatId="simple" csTypeId="urn:microsoft.com/office/officeart/2005/8/colors/colorful1#5" csCatId="colorful" phldr="1"/>
      <dgm:spPr/>
      <dgm:t>
        <a:bodyPr/>
        <a:lstStyle/>
        <a:p>
          <a:endParaRPr lang="bs-Latn-BA"/>
        </a:p>
      </dgm:t>
    </dgm:pt>
    <dgm:pt modelId="{DD1CAEFD-AA0D-42DD-9059-112342B43CDC}">
      <dgm:prSet phldrT="[Text]" custT="1"/>
      <dgm:spPr/>
      <dgm:t>
        <a:bodyPr/>
        <a:lstStyle/>
        <a:p>
          <a:r>
            <a:rPr lang="hr-HR" sz="1050" b="1" dirty="0">
              <a:solidFill>
                <a:schemeClr val="tx1"/>
              </a:solidFill>
            </a:rPr>
            <a:t>Matematika</a:t>
          </a:r>
          <a:r>
            <a:rPr lang="hr-HR" sz="1100" b="1" dirty="0">
              <a:solidFill>
                <a:schemeClr val="tx1"/>
              </a:solidFill>
            </a:rPr>
            <a:t> </a:t>
          </a:r>
          <a:endParaRPr lang="bs-Latn-BA" sz="1050" b="1" dirty="0">
            <a:solidFill>
              <a:schemeClr val="tx1"/>
            </a:solidFill>
          </a:endParaRPr>
        </a:p>
      </dgm:t>
    </dgm:pt>
    <dgm:pt modelId="{80BFC6D4-3A2B-4681-B87A-280F46840536}" type="parTrans" cxnId="{93B79913-9206-457C-9FFC-D737233A9617}">
      <dgm:prSet/>
      <dgm:spPr/>
      <dgm:t>
        <a:bodyPr/>
        <a:lstStyle/>
        <a:p>
          <a:endParaRPr lang="bs-Latn-BA"/>
        </a:p>
      </dgm:t>
    </dgm:pt>
    <dgm:pt modelId="{C65E3397-AB24-42C9-9054-74453728467A}" type="sibTrans" cxnId="{93B79913-9206-457C-9FFC-D737233A9617}">
      <dgm:prSet/>
      <dgm:spPr/>
      <dgm:t>
        <a:bodyPr/>
        <a:lstStyle/>
        <a:p>
          <a:endParaRPr lang="bs-Latn-BA"/>
        </a:p>
      </dgm:t>
    </dgm:pt>
    <dgm:pt modelId="{76B9ECFC-3A73-4107-A9FC-758211DF7F90}">
      <dgm:prSet phldrT="[Text]" custT="1"/>
      <dgm:spPr/>
      <dgm:t>
        <a:bodyPr/>
        <a:lstStyle/>
        <a:p>
          <a:r>
            <a:rPr lang="hr-HR" sz="1400" b="1" dirty="0">
              <a:solidFill>
                <a:srgbClr val="FFFF00"/>
              </a:solidFill>
            </a:rPr>
            <a:t>Hrvatski jezik</a:t>
          </a:r>
          <a:endParaRPr lang="bs-Latn-BA" sz="1400" b="1" dirty="0">
            <a:solidFill>
              <a:srgbClr val="FFFF00"/>
            </a:solidFill>
          </a:endParaRPr>
        </a:p>
      </dgm:t>
    </dgm:pt>
    <dgm:pt modelId="{AF3EC1D5-9562-4F40-A279-F0EB6B5237EA}" type="parTrans" cxnId="{A26DE00B-2A16-4948-AECA-C20F7BBB7459}">
      <dgm:prSet/>
      <dgm:spPr/>
      <dgm:t>
        <a:bodyPr/>
        <a:lstStyle/>
        <a:p>
          <a:endParaRPr lang="bs-Latn-BA"/>
        </a:p>
      </dgm:t>
    </dgm:pt>
    <dgm:pt modelId="{0626CDEB-980B-48CC-8DCB-CA1A2EDB9B91}" type="sibTrans" cxnId="{A26DE00B-2A16-4948-AECA-C20F7BBB7459}">
      <dgm:prSet/>
      <dgm:spPr/>
      <dgm:t>
        <a:bodyPr/>
        <a:lstStyle/>
        <a:p>
          <a:endParaRPr lang="bs-Latn-BA"/>
        </a:p>
      </dgm:t>
    </dgm:pt>
    <dgm:pt modelId="{A3BD15D8-E049-4002-938E-A2322F944FC5}">
      <dgm:prSet phldrT="[Text]" custT="1"/>
      <dgm:spPr/>
      <dgm:t>
        <a:bodyPr/>
        <a:lstStyle/>
        <a:p>
          <a:r>
            <a:rPr lang="hr-HR" sz="1600" dirty="0"/>
            <a:t>Strani jezik</a:t>
          </a:r>
          <a:endParaRPr lang="bs-Latn-BA" sz="1600" dirty="0"/>
        </a:p>
      </dgm:t>
    </dgm:pt>
    <dgm:pt modelId="{BC050238-6031-46D2-8090-8AE1B3FEE79F}" type="parTrans" cxnId="{FD8B09FE-31FF-43E9-B68B-4ED4260E5BE7}">
      <dgm:prSet/>
      <dgm:spPr/>
      <dgm:t>
        <a:bodyPr/>
        <a:lstStyle/>
        <a:p>
          <a:endParaRPr lang="bs-Latn-BA"/>
        </a:p>
      </dgm:t>
    </dgm:pt>
    <dgm:pt modelId="{21CBD57F-A9FA-4F2A-A8F5-1C68087F3B4E}" type="sibTrans" cxnId="{FD8B09FE-31FF-43E9-B68B-4ED4260E5BE7}">
      <dgm:prSet/>
      <dgm:spPr/>
      <dgm:t>
        <a:bodyPr/>
        <a:lstStyle/>
        <a:p>
          <a:endParaRPr lang="bs-Latn-BA"/>
        </a:p>
      </dgm:t>
    </dgm:pt>
    <dgm:pt modelId="{E994A11E-1AD7-4E22-A6F4-9980146C550F}">
      <dgm:prSet phldrT="[Text]"/>
      <dgm:spPr/>
      <dgm:t>
        <a:bodyPr/>
        <a:lstStyle/>
        <a:p>
          <a:r>
            <a:rPr lang="hr-HR" dirty="0"/>
            <a:t>Položena državna matura</a:t>
          </a:r>
          <a:endParaRPr lang="bs-Latn-BA" dirty="0"/>
        </a:p>
      </dgm:t>
    </dgm:pt>
    <dgm:pt modelId="{532183D7-E02F-40BF-917B-9441665D12C2}" type="parTrans" cxnId="{7911A2C0-E62E-45B3-A1A5-B939DE304EA9}">
      <dgm:prSet/>
      <dgm:spPr/>
      <dgm:t>
        <a:bodyPr/>
        <a:lstStyle/>
        <a:p>
          <a:endParaRPr lang="bs-Latn-BA"/>
        </a:p>
      </dgm:t>
    </dgm:pt>
    <dgm:pt modelId="{D14C6059-7B39-4D85-8C45-5F6417EB01B9}" type="sibTrans" cxnId="{7911A2C0-E62E-45B3-A1A5-B939DE304EA9}">
      <dgm:prSet/>
      <dgm:spPr/>
      <dgm:t>
        <a:bodyPr/>
        <a:lstStyle/>
        <a:p>
          <a:endParaRPr lang="bs-Latn-BA"/>
        </a:p>
      </dgm:t>
    </dgm:pt>
    <dgm:pt modelId="{2F75064F-E0B4-4C0B-B272-34186C61E5CD}" type="pres">
      <dgm:prSet presAssocID="{A4DA9573-BB47-4D76-9379-C9CB977DD608}" presName="Name0" presStyleCnt="0">
        <dgm:presLayoutVars>
          <dgm:chMax val="4"/>
          <dgm:resizeHandles val="exact"/>
        </dgm:presLayoutVars>
      </dgm:prSet>
      <dgm:spPr/>
    </dgm:pt>
    <dgm:pt modelId="{1C715E09-14D2-4E17-B6A3-8D09FA3AE678}" type="pres">
      <dgm:prSet presAssocID="{A4DA9573-BB47-4D76-9379-C9CB977DD608}" presName="ellipse" presStyleLbl="trBgShp" presStyleIdx="0" presStyleCnt="1"/>
      <dgm:spPr/>
    </dgm:pt>
    <dgm:pt modelId="{A4ADA8A8-16ED-47E8-8410-C0E074072BA5}" type="pres">
      <dgm:prSet presAssocID="{A4DA9573-BB47-4D76-9379-C9CB977DD608}" presName="arrow1" presStyleLbl="fgShp" presStyleIdx="0" presStyleCnt="1"/>
      <dgm:spPr>
        <a:solidFill>
          <a:srgbClr val="FF0000"/>
        </a:solidFill>
      </dgm:spPr>
    </dgm:pt>
    <dgm:pt modelId="{6150A36A-198A-4F26-A9F7-26CC99AE277F}" type="pres">
      <dgm:prSet presAssocID="{A4DA9573-BB47-4D76-9379-C9CB977DD608}" presName="rectangle" presStyleLbl="revTx" presStyleIdx="0" presStyleCnt="1" custScaleX="173439">
        <dgm:presLayoutVars>
          <dgm:bulletEnabled val="1"/>
        </dgm:presLayoutVars>
      </dgm:prSet>
      <dgm:spPr/>
    </dgm:pt>
    <dgm:pt modelId="{E023A4D6-501F-4445-A8BA-4F00C59378C4}" type="pres">
      <dgm:prSet presAssocID="{76B9ECFC-3A73-4107-A9FC-758211DF7F90}" presName="item1" presStyleLbl="node1" presStyleIdx="0" presStyleCnt="3">
        <dgm:presLayoutVars>
          <dgm:bulletEnabled val="1"/>
        </dgm:presLayoutVars>
      </dgm:prSet>
      <dgm:spPr/>
    </dgm:pt>
    <dgm:pt modelId="{C5EAD7CA-FDC5-422A-BDDF-2D774535D3A2}" type="pres">
      <dgm:prSet presAssocID="{A3BD15D8-E049-4002-938E-A2322F944FC5}" presName="item2" presStyleLbl="node1" presStyleIdx="1" presStyleCnt="3">
        <dgm:presLayoutVars>
          <dgm:bulletEnabled val="1"/>
        </dgm:presLayoutVars>
      </dgm:prSet>
      <dgm:spPr/>
    </dgm:pt>
    <dgm:pt modelId="{AFD84599-F08D-4B8F-BDB1-FD8BE011C598}" type="pres">
      <dgm:prSet presAssocID="{E994A11E-1AD7-4E22-A6F4-9980146C550F}" presName="item3" presStyleLbl="node1" presStyleIdx="2" presStyleCnt="3">
        <dgm:presLayoutVars>
          <dgm:bulletEnabled val="1"/>
        </dgm:presLayoutVars>
      </dgm:prSet>
      <dgm:spPr/>
    </dgm:pt>
    <dgm:pt modelId="{EE2CB34B-1088-4749-9331-0BFAB0822D1D}" type="pres">
      <dgm:prSet presAssocID="{A4DA9573-BB47-4D76-9379-C9CB977DD608}" presName="funnel" presStyleLbl="trAlignAcc1" presStyleIdx="0" presStyleCnt="1" custLinFactNeighborX="-1562" custLinFactNeighborY="-893"/>
      <dgm:spPr/>
    </dgm:pt>
  </dgm:ptLst>
  <dgm:cxnLst>
    <dgm:cxn modelId="{7CD0D407-FD5C-426C-82ED-89D376D87CA8}" type="presOf" srcId="{E994A11E-1AD7-4E22-A6F4-9980146C550F}" destId="{6150A36A-198A-4F26-A9F7-26CC99AE277F}" srcOrd="0" destOrd="0" presId="urn:microsoft.com/office/officeart/2005/8/layout/funnel1"/>
    <dgm:cxn modelId="{A26DE00B-2A16-4948-AECA-C20F7BBB7459}" srcId="{A4DA9573-BB47-4D76-9379-C9CB977DD608}" destId="{76B9ECFC-3A73-4107-A9FC-758211DF7F90}" srcOrd="1" destOrd="0" parTransId="{AF3EC1D5-9562-4F40-A279-F0EB6B5237EA}" sibTransId="{0626CDEB-980B-48CC-8DCB-CA1A2EDB9B91}"/>
    <dgm:cxn modelId="{93B79913-9206-457C-9FFC-D737233A9617}" srcId="{A4DA9573-BB47-4D76-9379-C9CB977DD608}" destId="{DD1CAEFD-AA0D-42DD-9059-112342B43CDC}" srcOrd="0" destOrd="0" parTransId="{80BFC6D4-3A2B-4681-B87A-280F46840536}" sibTransId="{C65E3397-AB24-42C9-9054-74453728467A}"/>
    <dgm:cxn modelId="{319E2769-EFE9-4D88-B434-51EA4C2C2467}" type="presOf" srcId="{76B9ECFC-3A73-4107-A9FC-758211DF7F90}" destId="{C5EAD7CA-FDC5-422A-BDDF-2D774535D3A2}" srcOrd="0" destOrd="0" presId="urn:microsoft.com/office/officeart/2005/8/layout/funnel1"/>
    <dgm:cxn modelId="{ABC2CEA8-7566-4822-A797-C203C6BC1504}" type="presOf" srcId="{A4DA9573-BB47-4D76-9379-C9CB977DD608}" destId="{2F75064F-E0B4-4C0B-B272-34186C61E5CD}" srcOrd="0" destOrd="0" presId="urn:microsoft.com/office/officeart/2005/8/layout/funnel1"/>
    <dgm:cxn modelId="{7911A2C0-E62E-45B3-A1A5-B939DE304EA9}" srcId="{A4DA9573-BB47-4D76-9379-C9CB977DD608}" destId="{E994A11E-1AD7-4E22-A6F4-9980146C550F}" srcOrd="3" destOrd="0" parTransId="{532183D7-E02F-40BF-917B-9441665D12C2}" sibTransId="{D14C6059-7B39-4D85-8C45-5F6417EB01B9}"/>
    <dgm:cxn modelId="{132CB6D0-F5DD-4EB6-9286-4F6A5312A8CE}" type="presOf" srcId="{A3BD15D8-E049-4002-938E-A2322F944FC5}" destId="{E023A4D6-501F-4445-A8BA-4F00C59378C4}" srcOrd="0" destOrd="0" presId="urn:microsoft.com/office/officeart/2005/8/layout/funnel1"/>
    <dgm:cxn modelId="{75E064FB-1423-4271-9C3F-89F7C5345E58}" type="presOf" srcId="{DD1CAEFD-AA0D-42DD-9059-112342B43CDC}" destId="{AFD84599-F08D-4B8F-BDB1-FD8BE011C598}" srcOrd="0" destOrd="0" presId="urn:microsoft.com/office/officeart/2005/8/layout/funnel1"/>
    <dgm:cxn modelId="{FD8B09FE-31FF-43E9-B68B-4ED4260E5BE7}" srcId="{A4DA9573-BB47-4D76-9379-C9CB977DD608}" destId="{A3BD15D8-E049-4002-938E-A2322F944FC5}" srcOrd="2" destOrd="0" parTransId="{BC050238-6031-46D2-8090-8AE1B3FEE79F}" sibTransId="{21CBD57F-A9FA-4F2A-A8F5-1C68087F3B4E}"/>
    <dgm:cxn modelId="{AF7B849D-CAB9-4673-BB8D-255315A56F61}" type="presParOf" srcId="{2F75064F-E0B4-4C0B-B272-34186C61E5CD}" destId="{1C715E09-14D2-4E17-B6A3-8D09FA3AE678}" srcOrd="0" destOrd="0" presId="urn:microsoft.com/office/officeart/2005/8/layout/funnel1"/>
    <dgm:cxn modelId="{93A120D7-AAD3-4DDB-97E5-7AF2C1229EE8}" type="presParOf" srcId="{2F75064F-E0B4-4C0B-B272-34186C61E5CD}" destId="{A4ADA8A8-16ED-47E8-8410-C0E074072BA5}" srcOrd="1" destOrd="0" presId="urn:microsoft.com/office/officeart/2005/8/layout/funnel1"/>
    <dgm:cxn modelId="{935AEF48-590D-4555-81BA-3767F5C0D72D}" type="presParOf" srcId="{2F75064F-E0B4-4C0B-B272-34186C61E5CD}" destId="{6150A36A-198A-4F26-A9F7-26CC99AE277F}" srcOrd="2" destOrd="0" presId="urn:microsoft.com/office/officeart/2005/8/layout/funnel1"/>
    <dgm:cxn modelId="{CAFD7A21-6777-45BB-80A4-1D50F76EF4BF}" type="presParOf" srcId="{2F75064F-E0B4-4C0B-B272-34186C61E5CD}" destId="{E023A4D6-501F-4445-A8BA-4F00C59378C4}" srcOrd="3" destOrd="0" presId="urn:microsoft.com/office/officeart/2005/8/layout/funnel1"/>
    <dgm:cxn modelId="{1C605040-BD1E-4955-984C-0C63931962B1}" type="presParOf" srcId="{2F75064F-E0B4-4C0B-B272-34186C61E5CD}" destId="{C5EAD7CA-FDC5-422A-BDDF-2D774535D3A2}" srcOrd="4" destOrd="0" presId="urn:microsoft.com/office/officeart/2005/8/layout/funnel1"/>
    <dgm:cxn modelId="{E8285DE8-F69E-4185-9AEF-557820D65E24}" type="presParOf" srcId="{2F75064F-E0B4-4C0B-B272-34186C61E5CD}" destId="{AFD84599-F08D-4B8F-BDB1-FD8BE011C598}" srcOrd="5" destOrd="0" presId="urn:microsoft.com/office/officeart/2005/8/layout/funnel1"/>
    <dgm:cxn modelId="{D79B6C03-EE0A-46F6-AE80-FCD357C21FAC}" type="presParOf" srcId="{2F75064F-E0B4-4C0B-B272-34186C61E5CD}" destId="{EE2CB34B-1088-4749-9331-0BFAB0822D1D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516FB1-24CF-41F5-BDCE-976F9FA81D8A}">
      <dsp:nvSpPr>
        <dsp:cNvPr id="0" name=""/>
        <dsp:cNvSpPr/>
      </dsp:nvSpPr>
      <dsp:spPr>
        <a:xfrm>
          <a:off x="277668" y="635041"/>
          <a:ext cx="2206422" cy="11032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000" kern="1200" dirty="0"/>
            <a:t>DRŽAVNA MATURA</a:t>
          </a:r>
          <a:endParaRPr lang="bs-Latn-BA" sz="3000" kern="1200" dirty="0"/>
        </a:p>
      </dsp:txBody>
      <dsp:txXfrm>
        <a:off x="309980" y="667353"/>
        <a:ext cx="2141798" cy="1038587"/>
      </dsp:txXfrm>
    </dsp:sp>
    <dsp:sp modelId="{84AC164E-5A44-4FAD-9156-A176A8280BD7}">
      <dsp:nvSpPr>
        <dsp:cNvPr id="0" name=""/>
        <dsp:cNvSpPr/>
      </dsp:nvSpPr>
      <dsp:spPr>
        <a:xfrm rot="19457599">
          <a:off x="2381931" y="827638"/>
          <a:ext cx="1086887" cy="83671"/>
        </a:xfrm>
        <a:custGeom>
          <a:avLst/>
          <a:gdLst/>
          <a:ahLst/>
          <a:cxnLst/>
          <a:rect l="0" t="0" r="0" b="0"/>
          <a:pathLst>
            <a:path>
              <a:moveTo>
                <a:pt x="0" y="41835"/>
              </a:moveTo>
              <a:lnTo>
                <a:pt x="1086887" y="4183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bs-Latn-BA" sz="500" kern="1200"/>
        </a:p>
      </dsp:txBody>
      <dsp:txXfrm>
        <a:off x="2898203" y="842302"/>
        <a:ext cx="54344" cy="54344"/>
      </dsp:txXfrm>
    </dsp:sp>
    <dsp:sp modelId="{133827E6-9CA8-4A93-B360-CA2FC08E7568}">
      <dsp:nvSpPr>
        <dsp:cNvPr id="0" name=""/>
        <dsp:cNvSpPr/>
      </dsp:nvSpPr>
      <dsp:spPr>
        <a:xfrm>
          <a:off x="3366660" y="695"/>
          <a:ext cx="2206422" cy="110321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000" kern="1200" dirty="0"/>
            <a:t>Obvezni </a:t>
          </a:r>
        </a:p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000" kern="1200" dirty="0"/>
            <a:t>dio</a:t>
          </a:r>
          <a:endParaRPr lang="bs-Latn-BA" sz="3000" kern="1200" dirty="0"/>
        </a:p>
      </dsp:txBody>
      <dsp:txXfrm>
        <a:off x="3398972" y="33007"/>
        <a:ext cx="2141798" cy="1038587"/>
      </dsp:txXfrm>
    </dsp:sp>
    <dsp:sp modelId="{F78A887D-9692-4B1D-8D56-96E69DA7FE0B}">
      <dsp:nvSpPr>
        <dsp:cNvPr id="0" name=""/>
        <dsp:cNvSpPr/>
      </dsp:nvSpPr>
      <dsp:spPr>
        <a:xfrm rot="2142401">
          <a:off x="2381931" y="1461984"/>
          <a:ext cx="1086887" cy="83671"/>
        </a:xfrm>
        <a:custGeom>
          <a:avLst/>
          <a:gdLst/>
          <a:ahLst/>
          <a:cxnLst/>
          <a:rect l="0" t="0" r="0" b="0"/>
          <a:pathLst>
            <a:path>
              <a:moveTo>
                <a:pt x="0" y="41835"/>
              </a:moveTo>
              <a:lnTo>
                <a:pt x="1086887" y="4183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bs-Latn-BA" sz="500" kern="1200"/>
        </a:p>
      </dsp:txBody>
      <dsp:txXfrm>
        <a:off x="2898203" y="1476648"/>
        <a:ext cx="54344" cy="54344"/>
      </dsp:txXfrm>
    </dsp:sp>
    <dsp:sp modelId="{14A30AA0-D646-4806-ABD2-3D3C5A6C16F4}">
      <dsp:nvSpPr>
        <dsp:cNvPr id="0" name=""/>
        <dsp:cNvSpPr/>
      </dsp:nvSpPr>
      <dsp:spPr>
        <a:xfrm>
          <a:off x="3366660" y="1269388"/>
          <a:ext cx="2206422" cy="110321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000" kern="1200" dirty="0"/>
            <a:t>Izborni </a:t>
          </a:r>
        </a:p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000" kern="1200" dirty="0"/>
            <a:t>dio</a:t>
          </a:r>
          <a:endParaRPr lang="bs-Latn-BA" sz="3000" kern="1200" dirty="0"/>
        </a:p>
      </dsp:txBody>
      <dsp:txXfrm>
        <a:off x="3398972" y="1301700"/>
        <a:ext cx="2141798" cy="10385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5E1AE9-0A23-428A-BB11-74FE198B2926}">
      <dsp:nvSpPr>
        <dsp:cNvPr id="0" name=""/>
        <dsp:cNvSpPr/>
      </dsp:nvSpPr>
      <dsp:spPr>
        <a:xfrm>
          <a:off x="1793" y="1865836"/>
          <a:ext cx="1394917" cy="6974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dirty="0"/>
            <a:t>DRŽAVNA MATURA</a:t>
          </a:r>
          <a:endParaRPr lang="bs-Latn-BA" sz="1800" kern="1200" dirty="0"/>
        </a:p>
      </dsp:txBody>
      <dsp:txXfrm>
        <a:off x="22221" y="1886264"/>
        <a:ext cx="1354061" cy="656602"/>
      </dsp:txXfrm>
    </dsp:sp>
    <dsp:sp modelId="{71387882-5009-4745-BB62-C0FC1FFD9AB6}">
      <dsp:nvSpPr>
        <dsp:cNvPr id="0" name=""/>
        <dsp:cNvSpPr/>
      </dsp:nvSpPr>
      <dsp:spPr>
        <a:xfrm rot="19457599">
          <a:off x="1332124" y="1999874"/>
          <a:ext cx="687138" cy="28344"/>
        </a:xfrm>
        <a:custGeom>
          <a:avLst/>
          <a:gdLst/>
          <a:ahLst/>
          <a:cxnLst/>
          <a:rect l="0" t="0" r="0" b="0"/>
          <a:pathLst>
            <a:path>
              <a:moveTo>
                <a:pt x="0" y="14172"/>
              </a:moveTo>
              <a:lnTo>
                <a:pt x="687138" y="1417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bs-Latn-BA" sz="500" kern="1200"/>
        </a:p>
      </dsp:txBody>
      <dsp:txXfrm>
        <a:off x="1658515" y="1996868"/>
        <a:ext cx="34356" cy="34356"/>
      </dsp:txXfrm>
    </dsp:sp>
    <dsp:sp modelId="{A70B55BC-7DF9-40AA-A88F-99C5CC32CE4A}">
      <dsp:nvSpPr>
        <dsp:cNvPr id="0" name=""/>
        <dsp:cNvSpPr/>
      </dsp:nvSpPr>
      <dsp:spPr>
        <a:xfrm>
          <a:off x="1954677" y="1464798"/>
          <a:ext cx="1394917" cy="69745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dirty="0"/>
            <a:t>Obvezni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dirty="0"/>
            <a:t>dio</a:t>
          </a:r>
          <a:endParaRPr lang="bs-Latn-BA" sz="1800" kern="1200" dirty="0"/>
        </a:p>
      </dsp:txBody>
      <dsp:txXfrm>
        <a:off x="1975105" y="1485226"/>
        <a:ext cx="1354061" cy="656602"/>
      </dsp:txXfrm>
    </dsp:sp>
    <dsp:sp modelId="{3B773780-DBE5-4D30-93EA-639EC2FA565C}">
      <dsp:nvSpPr>
        <dsp:cNvPr id="0" name=""/>
        <dsp:cNvSpPr/>
      </dsp:nvSpPr>
      <dsp:spPr>
        <a:xfrm rot="19457599">
          <a:off x="3285008" y="1598835"/>
          <a:ext cx="687138" cy="28344"/>
        </a:xfrm>
        <a:custGeom>
          <a:avLst/>
          <a:gdLst/>
          <a:ahLst/>
          <a:cxnLst/>
          <a:rect l="0" t="0" r="0" b="0"/>
          <a:pathLst>
            <a:path>
              <a:moveTo>
                <a:pt x="0" y="14172"/>
              </a:moveTo>
              <a:lnTo>
                <a:pt x="687138" y="1417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bs-Latn-BA" sz="500" kern="1200"/>
        </a:p>
      </dsp:txBody>
      <dsp:txXfrm>
        <a:off x="3611399" y="1595829"/>
        <a:ext cx="34356" cy="34356"/>
      </dsp:txXfrm>
    </dsp:sp>
    <dsp:sp modelId="{7AFDA3CC-C6C4-46F3-A800-ED0F032956C2}">
      <dsp:nvSpPr>
        <dsp:cNvPr id="0" name=""/>
        <dsp:cNvSpPr/>
      </dsp:nvSpPr>
      <dsp:spPr>
        <a:xfrm>
          <a:off x="3907561" y="1063759"/>
          <a:ext cx="1394917" cy="69745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dirty="0"/>
            <a:t>Hrvatski jezik</a:t>
          </a:r>
          <a:endParaRPr lang="bs-Latn-BA" sz="1800" kern="1200" dirty="0"/>
        </a:p>
      </dsp:txBody>
      <dsp:txXfrm>
        <a:off x="3927989" y="1084187"/>
        <a:ext cx="1354061" cy="656602"/>
      </dsp:txXfrm>
    </dsp:sp>
    <dsp:sp modelId="{F7C273E5-0945-4DE2-94A7-98C53DB1EE90}">
      <dsp:nvSpPr>
        <dsp:cNvPr id="0" name=""/>
        <dsp:cNvSpPr/>
      </dsp:nvSpPr>
      <dsp:spPr>
        <a:xfrm rot="2142401">
          <a:off x="3285008" y="1999874"/>
          <a:ext cx="687138" cy="28344"/>
        </a:xfrm>
        <a:custGeom>
          <a:avLst/>
          <a:gdLst/>
          <a:ahLst/>
          <a:cxnLst/>
          <a:rect l="0" t="0" r="0" b="0"/>
          <a:pathLst>
            <a:path>
              <a:moveTo>
                <a:pt x="0" y="14172"/>
              </a:moveTo>
              <a:lnTo>
                <a:pt x="687138" y="1417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bs-Latn-BA" sz="500" kern="1200"/>
        </a:p>
      </dsp:txBody>
      <dsp:txXfrm>
        <a:off x="3611399" y="1996868"/>
        <a:ext cx="34356" cy="34356"/>
      </dsp:txXfrm>
    </dsp:sp>
    <dsp:sp modelId="{06A72F37-BA72-44EE-B70A-A52B13CECF3E}">
      <dsp:nvSpPr>
        <dsp:cNvPr id="0" name=""/>
        <dsp:cNvSpPr/>
      </dsp:nvSpPr>
      <dsp:spPr>
        <a:xfrm>
          <a:off x="3907561" y="1865836"/>
          <a:ext cx="1394917" cy="69745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dirty="0"/>
            <a:t>Matematika </a:t>
          </a:r>
          <a:endParaRPr lang="bs-Latn-BA" sz="1800" kern="1200" dirty="0"/>
        </a:p>
      </dsp:txBody>
      <dsp:txXfrm>
        <a:off x="3927989" y="1886264"/>
        <a:ext cx="1354061" cy="656602"/>
      </dsp:txXfrm>
    </dsp:sp>
    <dsp:sp modelId="{EDEB3FF8-E13C-4963-8ABF-C255E971E26C}">
      <dsp:nvSpPr>
        <dsp:cNvPr id="0" name=""/>
        <dsp:cNvSpPr/>
      </dsp:nvSpPr>
      <dsp:spPr>
        <a:xfrm rot="2142401">
          <a:off x="1332124" y="2400912"/>
          <a:ext cx="687138" cy="28344"/>
        </a:xfrm>
        <a:custGeom>
          <a:avLst/>
          <a:gdLst/>
          <a:ahLst/>
          <a:cxnLst/>
          <a:rect l="0" t="0" r="0" b="0"/>
          <a:pathLst>
            <a:path>
              <a:moveTo>
                <a:pt x="0" y="14172"/>
              </a:moveTo>
              <a:lnTo>
                <a:pt x="687138" y="1417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bs-Latn-BA" sz="500" kern="1200"/>
        </a:p>
      </dsp:txBody>
      <dsp:txXfrm>
        <a:off x="1658515" y="2397906"/>
        <a:ext cx="34356" cy="34356"/>
      </dsp:txXfrm>
    </dsp:sp>
    <dsp:sp modelId="{FBAB2D2C-145D-4F4E-8BE5-0E8214F7C520}">
      <dsp:nvSpPr>
        <dsp:cNvPr id="0" name=""/>
        <dsp:cNvSpPr/>
      </dsp:nvSpPr>
      <dsp:spPr>
        <a:xfrm>
          <a:off x="1954677" y="2266875"/>
          <a:ext cx="1394917" cy="69745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dirty="0"/>
            <a:t>Izborni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dirty="0"/>
            <a:t>dio</a:t>
          </a:r>
          <a:endParaRPr lang="bs-Latn-BA" sz="1800" kern="1200" dirty="0"/>
        </a:p>
      </dsp:txBody>
      <dsp:txXfrm>
        <a:off x="1975105" y="2287303"/>
        <a:ext cx="1354061" cy="656602"/>
      </dsp:txXfrm>
    </dsp:sp>
    <dsp:sp modelId="{CF33FC55-0A9C-4A52-AB55-7301B990F164}">
      <dsp:nvSpPr>
        <dsp:cNvPr id="0" name=""/>
        <dsp:cNvSpPr/>
      </dsp:nvSpPr>
      <dsp:spPr>
        <a:xfrm>
          <a:off x="3909354" y="2711658"/>
          <a:ext cx="1394917" cy="6974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dirty="0"/>
            <a:t>Strani jezik</a:t>
          </a:r>
          <a:endParaRPr lang="bs-Latn-BA" sz="1800" kern="1200" dirty="0"/>
        </a:p>
      </dsp:txBody>
      <dsp:txXfrm>
        <a:off x="3929782" y="2732086"/>
        <a:ext cx="1354061" cy="6566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5E1AE9-0A23-428A-BB11-74FE198B2926}">
      <dsp:nvSpPr>
        <dsp:cNvPr id="0" name=""/>
        <dsp:cNvSpPr/>
      </dsp:nvSpPr>
      <dsp:spPr>
        <a:xfrm>
          <a:off x="2015" y="1660125"/>
          <a:ext cx="1394800" cy="697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dirty="0"/>
            <a:t>DRŽAVNA MATURA</a:t>
          </a:r>
          <a:endParaRPr lang="bs-Latn-BA" sz="1800" kern="1200" dirty="0"/>
        </a:p>
      </dsp:txBody>
      <dsp:txXfrm>
        <a:off x="22441" y="1680551"/>
        <a:ext cx="1353948" cy="656548"/>
      </dsp:txXfrm>
    </dsp:sp>
    <dsp:sp modelId="{71387882-5009-4745-BB62-C0FC1FFD9AB6}">
      <dsp:nvSpPr>
        <dsp:cNvPr id="0" name=""/>
        <dsp:cNvSpPr/>
      </dsp:nvSpPr>
      <dsp:spPr>
        <a:xfrm rot="19457599">
          <a:off x="1332235" y="1792700"/>
          <a:ext cx="687080" cy="31245"/>
        </a:xfrm>
        <a:custGeom>
          <a:avLst/>
          <a:gdLst/>
          <a:ahLst/>
          <a:cxnLst/>
          <a:rect l="0" t="0" r="0" b="0"/>
          <a:pathLst>
            <a:path>
              <a:moveTo>
                <a:pt x="0" y="15622"/>
              </a:moveTo>
              <a:lnTo>
                <a:pt x="687080" y="1562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bs-Latn-BA" sz="500" kern="1200"/>
        </a:p>
      </dsp:txBody>
      <dsp:txXfrm>
        <a:off x="1658598" y="1791146"/>
        <a:ext cx="34354" cy="34354"/>
      </dsp:txXfrm>
    </dsp:sp>
    <dsp:sp modelId="{A70B55BC-7DF9-40AA-A88F-99C5CC32CE4A}">
      <dsp:nvSpPr>
        <dsp:cNvPr id="0" name=""/>
        <dsp:cNvSpPr/>
      </dsp:nvSpPr>
      <dsp:spPr>
        <a:xfrm>
          <a:off x="1954735" y="1259120"/>
          <a:ext cx="1394800" cy="6974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dirty="0"/>
            <a:t>Obvezni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dirty="0"/>
            <a:t>dio</a:t>
          </a:r>
          <a:endParaRPr lang="bs-Latn-BA" sz="1800" kern="1200" dirty="0"/>
        </a:p>
      </dsp:txBody>
      <dsp:txXfrm>
        <a:off x="1975161" y="1279546"/>
        <a:ext cx="1353948" cy="656548"/>
      </dsp:txXfrm>
    </dsp:sp>
    <dsp:sp modelId="{3B773780-DBE5-4D30-93EA-639EC2FA565C}">
      <dsp:nvSpPr>
        <dsp:cNvPr id="0" name=""/>
        <dsp:cNvSpPr/>
      </dsp:nvSpPr>
      <dsp:spPr>
        <a:xfrm rot="19457599">
          <a:off x="3284955" y="1391695"/>
          <a:ext cx="687080" cy="31245"/>
        </a:xfrm>
        <a:custGeom>
          <a:avLst/>
          <a:gdLst/>
          <a:ahLst/>
          <a:cxnLst/>
          <a:rect l="0" t="0" r="0" b="0"/>
          <a:pathLst>
            <a:path>
              <a:moveTo>
                <a:pt x="0" y="15622"/>
              </a:moveTo>
              <a:lnTo>
                <a:pt x="687080" y="1562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bs-Latn-BA" sz="500" kern="1200"/>
        </a:p>
      </dsp:txBody>
      <dsp:txXfrm>
        <a:off x="3611319" y="1390141"/>
        <a:ext cx="34354" cy="34354"/>
      </dsp:txXfrm>
    </dsp:sp>
    <dsp:sp modelId="{7AFDA3CC-C6C4-46F3-A800-ED0F032956C2}">
      <dsp:nvSpPr>
        <dsp:cNvPr id="0" name=""/>
        <dsp:cNvSpPr/>
      </dsp:nvSpPr>
      <dsp:spPr>
        <a:xfrm>
          <a:off x="3907456" y="858115"/>
          <a:ext cx="1394800" cy="6974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dirty="0"/>
            <a:t>Hrvatski jezik</a:t>
          </a:r>
          <a:endParaRPr lang="bs-Latn-BA" sz="1800" kern="1200" dirty="0"/>
        </a:p>
      </dsp:txBody>
      <dsp:txXfrm>
        <a:off x="3927882" y="878541"/>
        <a:ext cx="1353948" cy="656548"/>
      </dsp:txXfrm>
    </dsp:sp>
    <dsp:sp modelId="{F7C273E5-0945-4DE2-94A7-98C53DB1EE90}">
      <dsp:nvSpPr>
        <dsp:cNvPr id="0" name=""/>
        <dsp:cNvSpPr/>
      </dsp:nvSpPr>
      <dsp:spPr>
        <a:xfrm rot="2142401">
          <a:off x="3284955" y="1792700"/>
          <a:ext cx="687080" cy="31245"/>
        </a:xfrm>
        <a:custGeom>
          <a:avLst/>
          <a:gdLst/>
          <a:ahLst/>
          <a:cxnLst/>
          <a:rect l="0" t="0" r="0" b="0"/>
          <a:pathLst>
            <a:path>
              <a:moveTo>
                <a:pt x="0" y="15622"/>
              </a:moveTo>
              <a:lnTo>
                <a:pt x="687080" y="1562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bs-Latn-BA" sz="500" kern="1200"/>
        </a:p>
      </dsp:txBody>
      <dsp:txXfrm>
        <a:off x="3611319" y="1791146"/>
        <a:ext cx="34354" cy="34354"/>
      </dsp:txXfrm>
    </dsp:sp>
    <dsp:sp modelId="{06A72F37-BA72-44EE-B70A-A52B13CECF3E}">
      <dsp:nvSpPr>
        <dsp:cNvPr id="0" name=""/>
        <dsp:cNvSpPr/>
      </dsp:nvSpPr>
      <dsp:spPr>
        <a:xfrm>
          <a:off x="3907456" y="1660125"/>
          <a:ext cx="1394800" cy="6974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dirty="0"/>
            <a:t>Matematika </a:t>
          </a:r>
          <a:endParaRPr lang="bs-Latn-BA" sz="1800" kern="1200" dirty="0"/>
        </a:p>
      </dsp:txBody>
      <dsp:txXfrm>
        <a:off x="3927882" y="1680551"/>
        <a:ext cx="1353948" cy="656548"/>
      </dsp:txXfrm>
    </dsp:sp>
    <dsp:sp modelId="{EDEB3FF8-E13C-4963-8ABF-C255E971E26C}">
      <dsp:nvSpPr>
        <dsp:cNvPr id="0" name=""/>
        <dsp:cNvSpPr/>
      </dsp:nvSpPr>
      <dsp:spPr>
        <a:xfrm rot="2142401">
          <a:off x="1332235" y="2193705"/>
          <a:ext cx="687080" cy="31245"/>
        </a:xfrm>
        <a:custGeom>
          <a:avLst/>
          <a:gdLst/>
          <a:ahLst/>
          <a:cxnLst/>
          <a:rect l="0" t="0" r="0" b="0"/>
          <a:pathLst>
            <a:path>
              <a:moveTo>
                <a:pt x="0" y="15622"/>
              </a:moveTo>
              <a:lnTo>
                <a:pt x="687080" y="1562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bs-Latn-BA" sz="500" kern="1200"/>
        </a:p>
      </dsp:txBody>
      <dsp:txXfrm>
        <a:off x="1658598" y="2192151"/>
        <a:ext cx="34354" cy="34354"/>
      </dsp:txXfrm>
    </dsp:sp>
    <dsp:sp modelId="{FBAB2D2C-145D-4F4E-8BE5-0E8214F7C520}">
      <dsp:nvSpPr>
        <dsp:cNvPr id="0" name=""/>
        <dsp:cNvSpPr/>
      </dsp:nvSpPr>
      <dsp:spPr>
        <a:xfrm>
          <a:off x="1954735" y="2061131"/>
          <a:ext cx="1394800" cy="6974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dirty="0"/>
            <a:t>Izborni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dirty="0"/>
            <a:t>dio</a:t>
          </a:r>
          <a:endParaRPr lang="bs-Latn-BA" sz="1800" kern="1200" dirty="0"/>
        </a:p>
      </dsp:txBody>
      <dsp:txXfrm>
        <a:off x="1975161" y="2081557"/>
        <a:ext cx="1353948" cy="656548"/>
      </dsp:txXfrm>
    </dsp:sp>
    <dsp:sp modelId="{CF33FC55-0A9C-4A52-AB55-7301B990F164}">
      <dsp:nvSpPr>
        <dsp:cNvPr id="0" name=""/>
        <dsp:cNvSpPr/>
      </dsp:nvSpPr>
      <dsp:spPr>
        <a:xfrm>
          <a:off x="3909471" y="2505876"/>
          <a:ext cx="1394800" cy="697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dirty="0"/>
            <a:t>Strani jezik</a:t>
          </a:r>
          <a:endParaRPr lang="bs-Latn-BA" sz="1800" kern="1200" dirty="0"/>
        </a:p>
      </dsp:txBody>
      <dsp:txXfrm>
        <a:off x="3929897" y="2526302"/>
        <a:ext cx="1353948" cy="65654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5E1AE9-0A23-428A-BB11-74FE198B2926}">
      <dsp:nvSpPr>
        <dsp:cNvPr id="0" name=""/>
        <dsp:cNvSpPr/>
      </dsp:nvSpPr>
      <dsp:spPr>
        <a:xfrm>
          <a:off x="1176" y="1672443"/>
          <a:ext cx="1168359" cy="5841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500" kern="1200" dirty="0"/>
            <a:t>DRŽAVNA MATURA</a:t>
          </a:r>
          <a:endParaRPr lang="bs-Latn-BA" sz="1500" kern="1200" dirty="0"/>
        </a:p>
      </dsp:txBody>
      <dsp:txXfrm>
        <a:off x="18286" y="1689553"/>
        <a:ext cx="1134139" cy="549959"/>
      </dsp:txXfrm>
    </dsp:sp>
    <dsp:sp modelId="{71387882-5009-4745-BB62-C0FC1FFD9AB6}">
      <dsp:nvSpPr>
        <dsp:cNvPr id="0" name=""/>
        <dsp:cNvSpPr/>
      </dsp:nvSpPr>
      <dsp:spPr>
        <a:xfrm rot="19457599">
          <a:off x="1115440" y="1783199"/>
          <a:ext cx="575535" cy="26762"/>
        </a:xfrm>
        <a:custGeom>
          <a:avLst/>
          <a:gdLst/>
          <a:ahLst/>
          <a:cxnLst/>
          <a:rect l="0" t="0" r="0" b="0"/>
          <a:pathLst>
            <a:path>
              <a:moveTo>
                <a:pt x="0" y="13381"/>
              </a:moveTo>
              <a:lnTo>
                <a:pt x="575535" y="1338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bs-Latn-BA" sz="500" kern="1200"/>
        </a:p>
      </dsp:txBody>
      <dsp:txXfrm>
        <a:off x="1388819" y="1782192"/>
        <a:ext cx="28776" cy="28776"/>
      </dsp:txXfrm>
    </dsp:sp>
    <dsp:sp modelId="{A70B55BC-7DF9-40AA-A88F-99C5CC32CE4A}">
      <dsp:nvSpPr>
        <dsp:cNvPr id="0" name=""/>
        <dsp:cNvSpPr/>
      </dsp:nvSpPr>
      <dsp:spPr>
        <a:xfrm>
          <a:off x="1636880" y="1336539"/>
          <a:ext cx="1168359" cy="58417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500" kern="1200" dirty="0"/>
            <a:t>Obvezni 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500" kern="1200" dirty="0"/>
            <a:t>dio</a:t>
          </a:r>
          <a:endParaRPr lang="bs-Latn-BA" sz="1500" kern="1200" dirty="0"/>
        </a:p>
      </dsp:txBody>
      <dsp:txXfrm>
        <a:off x="1653990" y="1353649"/>
        <a:ext cx="1134139" cy="549959"/>
      </dsp:txXfrm>
    </dsp:sp>
    <dsp:sp modelId="{3B773780-DBE5-4D30-93EA-639EC2FA565C}">
      <dsp:nvSpPr>
        <dsp:cNvPr id="0" name=""/>
        <dsp:cNvSpPr/>
      </dsp:nvSpPr>
      <dsp:spPr>
        <a:xfrm rot="19457599">
          <a:off x="2751144" y="1447296"/>
          <a:ext cx="575535" cy="26762"/>
        </a:xfrm>
        <a:custGeom>
          <a:avLst/>
          <a:gdLst/>
          <a:ahLst/>
          <a:cxnLst/>
          <a:rect l="0" t="0" r="0" b="0"/>
          <a:pathLst>
            <a:path>
              <a:moveTo>
                <a:pt x="0" y="13381"/>
              </a:moveTo>
              <a:lnTo>
                <a:pt x="575535" y="1338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bs-Latn-BA" sz="500" kern="1200"/>
        </a:p>
      </dsp:txBody>
      <dsp:txXfrm>
        <a:off x="3024523" y="1446289"/>
        <a:ext cx="28776" cy="28776"/>
      </dsp:txXfrm>
    </dsp:sp>
    <dsp:sp modelId="{7AFDA3CC-C6C4-46F3-A800-ED0F032956C2}">
      <dsp:nvSpPr>
        <dsp:cNvPr id="0" name=""/>
        <dsp:cNvSpPr/>
      </dsp:nvSpPr>
      <dsp:spPr>
        <a:xfrm>
          <a:off x="3272583" y="1000636"/>
          <a:ext cx="1168359" cy="58417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500" kern="1200" dirty="0"/>
            <a:t>Hrvatski jezik</a:t>
          </a:r>
          <a:endParaRPr lang="bs-Latn-BA" sz="1500" kern="1200" dirty="0"/>
        </a:p>
      </dsp:txBody>
      <dsp:txXfrm>
        <a:off x="3289693" y="1017746"/>
        <a:ext cx="1134139" cy="549959"/>
      </dsp:txXfrm>
    </dsp:sp>
    <dsp:sp modelId="{F7C273E5-0945-4DE2-94A7-98C53DB1EE90}">
      <dsp:nvSpPr>
        <dsp:cNvPr id="0" name=""/>
        <dsp:cNvSpPr/>
      </dsp:nvSpPr>
      <dsp:spPr>
        <a:xfrm rot="2142401">
          <a:off x="2751144" y="1783199"/>
          <a:ext cx="575535" cy="26762"/>
        </a:xfrm>
        <a:custGeom>
          <a:avLst/>
          <a:gdLst/>
          <a:ahLst/>
          <a:cxnLst/>
          <a:rect l="0" t="0" r="0" b="0"/>
          <a:pathLst>
            <a:path>
              <a:moveTo>
                <a:pt x="0" y="13381"/>
              </a:moveTo>
              <a:lnTo>
                <a:pt x="575535" y="1338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bs-Latn-BA" sz="500" kern="1200"/>
        </a:p>
      </dsp:txBody>
      <dsp:txXfrm>
        <a:off x="3024523" y="1782192"/>
        <a:ext cx="28776" cy="28776"/>
      </dsp:txXfrm>
    </dsp:sp>
    <dsp:sp modelId="{06A72F37-BA72-44EE-B70A-A52B13CECF3E}">
      <dsp:nvSpPr>
        <dsp:cNvPr id="0" name=""/>
        <dsp:cNvSpPr/>
      </dsp:nvSpPr>
      <dsp:spPr>
        <a:xfrm>
          <a:off x="3272583" y="1672443"/>
          <a:ext cx="1168359" cy="58417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500" kern="1200" dirty="0"/>
            <a:t>Matematika </a:t>
          </a:r>
          <a:endParaRPr lang="bs-Latn-BA" sz="1500" kern="1200" dirty="0"/>
        </a:p>
      </dsp:txBody>
      <dsp:txXfrm>
        <a:off x="3289693" y="1689553"/>
        <a:ext cx="1134139" cy="549959"/>
      </dsp:txXfrm>
    </dsp:sp>
    <dsp:sp modelId="{EDEB3FF8-E13C-4963-8ABF-C255E971E26C}">
      <dsp:nvSpPr>
        <dsp:cNvPr id="0" name=""/>
        <dsp:cNvSpPr/>
      </dsp:nvSpPr>
      <dsp:spPr>
        <a:xfrm rot="2142401">
          <a:off x="1115440" y="2119103"/>
          <a:ext cx="575535" cy="26762"/>
        </a:xfrm>
        <a:custGeom>
          <a:avLst/>
          <a:gdLst/>
          <a:ahLst/>
          <a:cxnLst/>
          <a:rect l="0" t="0" r="0" b="0"/>
          <a:pathLst>
            <a:path>
              <a:moveTo>
                <a:pt x="0" y="13381"/>
              </a:moveTo>
              <a:lnTo>
                <a:pt x="575535" y="1338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bs-Latn-BA" sz="500" kern="1200"/>
        </a:p>
      </dsp:txBody>
      <dsp:txXfrm>
        <a:off x="1388819" y="2118096"/>
        <a:ext cx="28776" cy="28776"/>
      </dsp:txXfrm>
    </dsp:sp>
    <dsp:sp modelId="{FBAB2D2C-145D-4F4E-8BE5-0E8214F7C520}">
      <dsp:nvSpPr>
        <dsp:cNvPr id="0" name=""/>
        <dsp:cNvSpPr/>
      </dsp:nvSpPr>
      <dsp:spPr>
        <a:xfrm>
          <a:off x="1636880" y="2008346"/>
          <a:ext cx="1168359" cy="58417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500" kern="1200" dirty="0"/>
            <a:t>Izborni 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500" kern="1200" dirty="0"/>
            <a:t>dio</a:t>
          </a:r>
          <a:endParaRPr lang="bs-Latn-BA" sz="1500" kern="1200" dirty="0"/>
        </a:p>
      </dsp:txBody>
      <dsp:txXfrm>
        <a:off x="1653990" y="2025456"/>
        <a:ext cx="1134139" cy="549959"/>
      </dsp:txXfrm>
    </dsp:sp>
    <dsp:sp modelId="{CF33FC55-0A9C-4A52-AB55-7301B990F164}">
      <dsp:nvSpPr>
        <dsp:cNvPr id="0" name=""/>
        <dsp:cNvSpPr/>
      </dsp:nvSpPr>
      <dsp:spPr>
        <a:xfrm>
          <a:off x="3273760" y="2380889"/>
          <a:ext cx="1168359" cy="584179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FFC000"/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</a:gra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500" kern="1200" dirty="0"/>
            <a:t>Strani jezik</a:t>
          </a:r>
          <a:endParaRPr lang="bs-Latn-BA" sz="1500" kern="1200" dirty="0"/>
        </a:p>
      </dsp:txBody>
      <dsp:txXfrm>
        <a:off x="3290870" y="2397999"/>
        <a:ext cx="1134139" cy="54995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715E09-14D2-4E17-B6A3-8D09FA3AE678}">
      <dsp:nvSpPr>
        <dsp:cNvPr id="0" name=""/>
        <dsp:cNvSpPr/>
      </dsp:nvSpPr>
      <dsp:spPr>
        <a:xfrm>
          <a:off x="806957" y="212896"/>
          <a:ext cx="2948940" cy="1024128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ADA8A8-16ED-47E8-8410-C0E074072BA5}">
      <dsp:nvSpPr>
        <dsp:cNvPr id="0" name=""/>
        <dsp:cNvSpPr/>
      </dsp:nvSpPr>
      <dsp:spPr>
        <a:xfrm>
          <a:off x="2000249" y="2720638"/>
          <a:ext cx="571500" cy="365760"/>
        </a:xfrm>
        <a:prstGeom prst="downArrow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50A36A-198A-4F26-A9F7-26CC99AE277F}">
      <dsp:nvSpPr>
        <dsp:cNvPr id="0" name=""/>
        <dsp:cNvSpPr/>
      </dsp:nvSpPr>
      <dsp:spPr>
        <a:xfrm>
          <a:off x="-92889" y="3013246"/>
          <a:ext cx="4757778" cy="685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 dirty="0"/>
            <a:t>Položena državna matura</a:t>
          </a:r>
          <a:endParaRPr lang="bs-Latn-BA" sz="2400" kern="1200" dirty="0"/>
        </a:p>
      </dsp:txBody>
      <dsp:txXfrm>
        <a:off x="-92889" y="3013246"/>
        <a:ext cx="4757778" cy="685800"/>
      </dsp:txXfrm>
    </dsp:sp>
    <dsp:sp modelId="{E023A4D6-501F-4445-A8BA-4F00C59378C4}">
      <dsp:nvSpPr>
        <dsp:cNvPr id="0" name=""/>
        <dsp:cNvSpPr/>
      </dsp:nvSpPr>
      <dsp:spPr>
        <a:xfrm>
          <a:off x="1879091" y="1316120"/>
          <a:ext cx="1028700" cy="10287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600" kern="1200" dirty="0"/>
            <a:t>Strani jezik</a:t>
          </a:r>
          <a:endParaRPr lang="bs-Latn-BA" sz="1600" kern="1200" dirty="0"/>
        </a:p>
      </dsp:txBody>
      <dsp:txXfrm>
        <a:off x="2029741" y="1466770"/>
        <a:ext cx="727400" cy="727400"/>
      </dsp:txXfrm>
    </dsp:sp>
    <dsp:sp modelId="{C5EAD7CA-FDC5-422A-BDDF-2D774535D3A2}">
      <dsp:nvSpPr>
        <dsp:cNvPr id="0" name=""/>
        <dsp:cNvSpPr/>
      </dsp:nvSpPr>
      <dsp:spPr>
        <a:xfrm>
          <a:off x="1142999" y="544366"/>
          <a:ext cx="1028700" cy="102870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b="1" kern="1200" dirty="0">
              <a:solidFill>
                <a:srgbClr val="FFFF00"/>
              </a:solidFill>
            </a:rPr>
            <a:t>Hrvatski jezik</a:t>
          </a:r>
          <a:endParaRPr lang="bs-Latn-BA" sz="1400" b="1" kern="1200" dirty="0">
            <a:solidFill>
              <a:srgbClr val="FFFF00"/>
            </a:solidFill>
          </a:endParaRPr>
        </a:p>
      </dsp:txBody>
      <dsp:txXfrm>
        <a:off x="1293649" y="695016"/>
        <a:ext cx="727400" cy="727400"/>
      </dsp:txXfrm>
    </dsp:sp>
    <dsp:sp modelId="{AFD84599-F08D-4B8F-BDB1-FD8BE011C598}">
      <dsp:nvSpPr>
        <dsp:cNvPr id="0" name=""/>
        <dsp:cNvSpPr/>
      </dsp:nvSpPr>
      <dsp:spPr>
        <a:xfrm>
          <a:off x="2194560" y="295650"/>
          <a:ext cx="1028700" cy="10287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050" b="1" kern="1200" dirty="0">
              <a:solidFill>
                <a:schemeClr val="tx1"/>
              </a:solidFill>
            </a:rPr>
            <a:t>Matematika</a:t>
          </a:r>
          <a:r>
            <a:rPr lang="hr-HR" sz="1100" b="1" kern="1200" dirty="0">
              <a:solidFill>
                <a:schemeClr val="tx1"/>
              </a:solidFill>
            </a:rPr>
            <a:t> </a:t>
          </a:r>
          <a:endParaRPr lang="bs-Latn-BA" sz="1050" b="1" kern="1200" dirty="0">
            <a:solidFill>
              <a:schemeClr val="tx1"/>
            </a:solidFill>
          </a:endParaRPr>
        </a:p>
      </dsp:txBody>
      <dsp:txXfrm>
        <a:off x="2345210" y="446300"/>
        <a:ext cx="727400" cy="727400"/>
      </dsp:txXfrm>
    </dsp:sp>
    <dsp:sp modelId="{EE2CB34B-1088-4749-9331-0BFAB0822D1D}">
      <dsp:nvSpPr>
        <dsp:cNvPr id="0" name=""/>
        <dsp:cNvSpPr/>
      </dsp:nvSpPr>
      <dsp:spPr>
        <a:xfrm>
          <a:off x="635809" y="64303"/>
          <a:ext cx="3200400" cy="2560320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9/29/2020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Kalendar-provedbe-ispita-DM-jesenski-rok-2020_2021-1.pdf" TargetMode="External"/><Relationship Id="rId2" Type="http://schemas.openxmlformats.org/officeDocument/2006/relationships/hyperlink" Target="Kalendar-provedbe-ispita-DM-ljetni-rok-2020_2021-2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postani-student.hr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stani-student.hr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postani-student.hr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Upute-za-prilagodbu.pdf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vvo.hr/" TargetMode="External"/><Relationship Id="rId7" Type="http://schemas.openxmlformats.org/officeDocument/2006/relationships/hyperlink" Target="https://www.ncvvo.hr/ispitni-katalozi-za-drzavnu-maturu-2020-2021/" TargetMode="External"/><Relationship Id="rId2" Type="http://schemas.openxmlformats.org/officeDocument/2006/relationships/hyperlink" Target="http://www.postani-student.hr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tudij.hr/" TargetMode="External"/><Relationship Id="rId5" Type="http://schemas.openxmlformats.org/officeDocument/2006/relationships/hyperlink" Target="http://www.mzos.hr/" TargetMode="External"/><Relationship Id="rId4" Type="http://schemas.openxmlformats.org/officeDocument/2006/relationships/hyperlink" Target="http://www.mojamatura.net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mailto:fabijan.ipsa@gmail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676400"/>
            <a:ext cx="7543800" cy="1908175"/>
          </a:xfrm>
        </p:spPr>
        <p:txBody>
          <a:bodyPr/>
          <a:lstStyle/>
          <a:p>
            <a:pPr algn="ctr"/>
            <a:r>
              <a:rPr lang="hr-HR" sz="5400" b="1" dirty="0"/>
              <a:t>Državna matura 2020./2021.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495800"/>
            <a:ext cx="7848600" cy="1752600"/>
          </a:xfrm>
        </p:spPr>
        <p:txBody>
          <a:bodyPr>
            <a:normAutofit/>
          </a:bodyPr>
          <a:lstStyle/>
          <a:p>
            <a:pPr algn="r"/>
            <a:r>
              <a:rPr lang="hr-HR" sz="2800" dirty="0"/>
              <a:t>Ispitni koordinator Medicinske škole Varaždin:</a:t>
            </a:r>
          </a:p>
          <a:p>
            <a:pPr algn="r"/>
            <a:r>
              <a:rPr lang="hr-HR" sz="2800" dirty="0"/>
              <a:t>Fabijan Ipša, mag. educ. hist.</a:t>
            </a:r>
          </a:p>
        </p:txBody>
      </p:sp>
    </p:spTree>
    <p:extLst>
      <p:ext uri="{BB962C8B-B14F-4D97-AF65-F5344CB8AC3E}">
        <p14:creationId xmlns:p14="http://schemas.microsoft.com/office/powerpoint/2010/main" val="28942566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600" dirty="0">
                <a:solidFill>
                  <a:srgbClr val="FF0000"/>
                </a:solidFill>
              </a:rPr>
              <a:t>OBAVEZNI</a:t>
            </a:r>
            <a:r>
              <a:rPr lang="hr-HR" altLang="sr-Latn-RS" sz="3600" dirty="0"/>
              <a:t> DIO DRŽAVNE MATURE (6)</a:t>
            </a:r>
          </a:p>
        </p:txBody>
      </p:sp>
      <p:sp>
        <p:nvSpPr>
          <p:cNvPr id="72707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altLang="sr-Latn-RS" sz="2800"/>
              <a:t>državna matura </a:t>
            </a:r>
            <a:r>
              <a:rPr lang="hr-HR" altLang="sr-Latn-RS" sz="2800">
                <a:solidFill>
                  <a:srgbClr val="FF0000"/>
                </a:solidFill>
              </a:rPr>
              <a:t>smatra se položenom </a:t>
            </a:r>
            <a:r>
              <a:rPr lang="hr-HR" altLang="sr-Latn-RS" sz="2800"/>
              <a:t>ukoliko je učenik </a:t>
            </a:r>
            <a:r>
              <a:rPr lang="hr-HR" altLang="sr-Latn-RS" sz="2800">
                <a:solidFill>
                  <a:srgbClr val="FF0000"/>
                </a:solidFill>
              </a:rPr>
              <a:t>s uspjehom položio sva tri ispita obveznoga dijela</a:t>
            </a:r>
            <a:r>
              <a:rPr lang="hr-HR" altLang="sr-Latn-RS" sz="2800"/>
              <a:t>, </a:t>
            </a:r>
            <a:r>
              <a:rPr lang="hr-HR" altLang="sr-Latn-RS" sz="2800">
                <a:solidFill>
                  <a:srgbClr val="FF0000"/>
                </a:solidFill>
              </a:rPr>
              <a:t>neovisno o ispitima izbornoga dijela</a:t>
            </a:r>
          </a:p>
        </p:txBody>
      </p:sp>
      <p:graphicFrame>
        <p:nvGraphicFramePr>
          <p:cNvPr id="5" name="Diagram 3"/>
          <p:cNvGraphicFramePr/>
          <p:nvPr/>
        </p:nvGraphicFramePr>
        <p:xfrm>
          <a:off x="2341223" y="2935430"/>
          <a:ext cx="4572000" cy="37862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69813481"/>
      </p:ext>
    </p:extLst>
  </p:cSld>
  <p:clrMapOvr>
    <a:masterClrMapping/>
  </p:clrMapOvr>
  <p:transition spd="med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600" dirty="0">
                <a:solidFill>
                  <a:srgbClr val="FF0000"/>
                </a:solidFill>
              </a:rPr>
              <a:t>IZBORNI </a:t>
            </a:r>
            <a:r>
              <a:rPr lang="hr-HR" altLang="sr-Latn-RS" sz="3600" dirty="0"/>
              <a:t>DIO DRŽAVNE MATURE (1)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0520" y="2651660"/>
            <a:ext cx="8653409" cy="4040087"/>
          </a:xfrm>
        </p:spPr>
        <p:txBody>
          <a:bodyPr numCol="2" rtlCol="0">
            <a:normAutofit fontScale="62500" lnSpcReduction="20000"/>
          </a:bodyPr>
          <a:lstStyle/>
          <a:p>
            <a:pPr marL="411480" lvl="1" indent="-182880"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hr-HR" altLang="sr-Latn-RS" sz="3600" dirty="0"/>
              <a:t>Engleskoga jezika</a:t>
            </a:r>
          </a:p>
          <a:p>
            <a:pPr marL="411480" lvl="1" indent="-182880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hr-HR" altLang="sr-Latn-RS" sz="3600" dirty="0"/>
              <a:t>Francuskoga jezika</a:t>
            </a:r>
          </a:p>
          <a:p>
            <a:pPr marL="411480" lvl="1" indent="-182880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hr-HR" altLang="sr-Latn-RS" sz="3600" dirty="0"/>
              <a:t>Njemačkoga jezika</a:t>
            </a:r>
          </a:p>
          <a:p>
            <a:pPr marL="411480" lvl="1" indent="-182880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hr-HR" altLang="sr-Latn-RS" sz="3600" dirty="0"/>
              <a:t>Španjolskoga jezika</a:t>
            </a:r>
          </a:p>
          <a:p>
            <a:pPr marL="411480" lvl="1" indent="-182880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hr-HR" altLang="sr-Latn-RS" sz="3600" dirty="0"/>
              <a:t>Talijanskoga jezika</a:t>
            </a:r>
          </a:p>
          <a:p>
            <a:pPr marL="411480" lvl="1" indent="-182880"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hr-HR" altLang="sr-Latn-RS" sz="3600" dirty="0"/>
              <a:t>klasičnih jezika (Grčkoga i Latinskoga jezika)</a:t>
            </a:r>
          </a:p>
          <a:p>
            <a:pPr marL="411480" lvl="1" indent="-182880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hr-HR" altLang="sr-Latn-RS" sz="3600" dirty="0"/>
              <a:t>Biologije</a:t>
            </a:r>
          </a:p>
          <a:p>
            <a:pPr marL="411480" lvl="1" indent="-182880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hr-HR" altLang="sr-Latn-RS" sz="3600" dirty="0"/>
              <a:t>Etike</a:t>
            </a:r>
          </a:p>
          <a:p>
            <a:pPr marL="411480" lvl="1" indent="-182880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hr-HR" altLang="sr-Latn-RS" sz="3600" dirty="0"/>
              <a:t>Filozofije</a:t>
            </a:r>
          </a:p>
          <a:p>
            <a:pPr marL="411480" lvl="1" indent="-182880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hr-HR" altLang="sr-Latn-RS" sz="3600" dirty="0"/>
              <a:t>Fizike</a:t>
            </a:r>
          </a:p>
          <a:p>
            <a:pPr marL="411480" lvl="1" indent="-182880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hr-HR" altLang="sr-Latn-RS" sz="3600" dirty="0"/>
              <a:t>Geografije</a:t>
            </a:r>
          </a:p>
          <a:p>
            <a:pPr marL="411480" lvl="1" indent="-182880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hr-HR" altLang="sr-Latn-RS" sz="3600" dirty="0"/>
              <a:t>Glazbene umjetnosti</a:t>
            </a:r>
          </a:p>
          <a:p>
            <a:pPr marL="411480" lvl="1" indent="-182880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hr-HR" altLang="sr-Latn-RS" sz="3600" dirty="0"/>
              <a:t>Informatike </a:t>
            </a:r>
          </a:p>
          <a:p>
            <a:pPr marL="411480" lvl="1" indent="-182880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hr-HR" altLang="sr-Latn-RS" sz="3600" dirty="0"/>
              <a:t>Kemije</a:t>
            </a:r>
          </a:p>
          <a:p>
            <a:pPr marL="411480" lvl="1" indent="-182880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hr-HR" altLang="sr-Latn-RS" sz="3600" dirty="0"/>
              <a:t>Likovne umjetnosti</a:t>
            </a:r>
          </a:p>
          <a:p>
            <a:pPr marL="411480" lvl="1" indent="-182880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hr-HR" altLang="sr-Latn-RS" sz="3600" dirty="0"/>
              <a:t>Logike</a:t>
            </a:r>
          </a:p>
          <a:p>
            <a:pPr marL="411480" lvl="1" indent="-182880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hr-HR" altLang="sr-Latn-RS" sz="3600" dirty="0"/>
              <a:t>Politike i gospodarstva</a:t>
            </a:r>
          </a:p>
          <a:p>
            <a:pPr marL="411480" lvl="1" indent="-182880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hr-HR" altLang="sr-Latn-RS" sz="3600" dirty="0"/>
              <a:t>Povijesti</a:t>
            </a:r>
          </a:p>
          <a:p>
            <a:pPr marL="411480" lvl="1" indent="-182880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hr-HR" altLang="sr-Latn-RS" sz="3600" dirty="0"/>
              <a:t>Psihologije</a:t>
            </a:r>
          </a:p>
          <a:p>
            <a:pPr marL="411480" lvl="1" indent="-182880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hr-HR" altLang="sr-Latn-RS" sz="3600" dirty="0"/>
              <a:t>Sociologije</a:t>
            </a:r>
          </a:p>
          <a:p>
            <a:pPr marL="411480" lvl="1" indent="-182880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hr-HR" altLang="sr-Latn-RS" sz="3600" dirty="0"/>
              <a:t>Vjeronauka</a:t>
            </a:r>
          </a:p>
          <a:p>
            <a:pPr marL="411480" lvl="1" indent="-182880"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endParaRPr lang="hr-HR" altLang="sr-Latn-RS" dirty="0"/>
          </a:p>
        </p:txBody>
      </p:sp>
      <p:sp>
        <p:nvSpPr>
          <p:cNvPr id="73732" name="Pravokutnik 3"/>
          <p:cNvSpPr>
            <a:spLocks noChangeArrowheads="1"/>
          </p:cNvSpPr>
          <p:nvPr/>
        </p:nvSpPr>
        <p:spPr bwMode="auto">
          <a:xfrm>
            <a:off x="0" y="1600200"/>
            <a:ext cx="8720138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285750" indent="-285750" algn="just" eaLnBrk="1" hangingPunct="1">
              <a:buFont typeface="Arial" charset="0"/>
              <a:buChar char="•"/>
            </a:pPr>
            <a:r>
              <a:rPr lang="hr-HR" altLang="sr-Latn-RS" sz="2600" dirty="0"/>
              <a:t>u izbornome dijelu državne mature učenici mogu </a:t>
            </a:r>
          </a:p>
          <a:p>
            <a:pPr algn="just" eaLnBrk="1" hangingPunct="1"/>
            <a:r>
              <a:rPr lang="hr-HR" altLang="sr-Latn-RS" sz="2600" dirty="0"/>
              <a:t>    polagati ispite iz predmeta:</a:t>
            </a:r>
          </a:p>
        </p:txBody>
      </p:sp>
    </p:spTree>
    <p:extLst>
      <p:ext uri="{BB962C8B-B14F-4D97-AF65-F5344CB8AC3E}">
        <p14:creationId xmlns:p14="http://schemas.microsoft.com/office/powerpoint/2010/main" val="2553593429"/>
      </p:ext>
    </p:extLst>
  </p:cSld>
  <p:clrMapOvr>
    <a:masterClrMapping/>
  </p:clrMapOvr>
  <p:transition spd="med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600" dirty="0">
                <a:solidFill>
                  <a:srgbClr val="FF0000"/>
                </a:solidFill>
              </a:rPr>
              <a:t>IZBORNI </a:t>
            </a:r>
            <a:r>
              <a:rPr lang="hr-HR" altLang="sr-Latn-RS" sz="3600" dirty="0"/>
              <a:t>DIO DRŽAVNE MATURE (2)</a:t>
            </a:r>
          </a:p>
        </p:txBody>
      </p:sp>
      <p:sp>
        <p:nvSpPr>
          <p:cNvPr id="4" name="Pravokutnik 3"/>
          <p:cNvSpPr/>
          <p:nvPr/>
        </p:nvSpPr>
        <p:spPr>
          <a:xfrm>
            <a:off x="233362" y="1976439"/>
            <a:ext cx="830103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U </a:t>
            </a:r>
            <a:r>
              <a:rPr lang="hr-H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jednome roku </a:t>
            </a:r>
            <a:r>
              <a:rPr lang="hr-H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može se odabrati </a:t>
            </a:r>
            <a:r>
              <a:rPr lang="hr-H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najviše šest</a:t>
            </a:r>
            <a:r>
              <a:rPr lang="hr-H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izbornih predmeta</a:t>
            </a:r>
            <a:r>
              <a:rPr lang="bs-Latn-B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!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r-H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U </a:t>
            </a:r>
            <a:r>
              <a:rPr lang="hr-H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jednome danu </a:t>
            </a:r>
            <a:r>
              <a:rPr lang="hr-H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učenici mogu polagati </a:t>
            </a:r>
            <a:r>
              <a:rPr lang="hr-H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najviše dva ispita</a:t>
            </a:r>
            <a:r>
              <a:rPr lang="bs-Latn-B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!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bs-Latn-BA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Izuzev stranih jezika, svi izborni predmeti pišu se na jedinstvenoj razini</a:t>
            </a:r>
            <a:r>
              <a:rPr lang="bs-Latn-B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!</a:t>
            </a:r>
            <a:endParaRPr lang="hr-H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r-H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r-H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756581"/>
      </p:ext>
    </p:extLst>
  </p:cSld>
  <p:clrMapOvr>
    <a:masterClrMapping/>
  </p:clrMapOvr>
  <p:transition spd="med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600" dirty="0">
                <a:solidFill>
                  <a:srgbClr val="FF0000"/>
                </a:solidFill>
              </a:rPr>
              <a:t>ISPITNI ROKOVI </a:t>
            </a:r>
            <a:r>
              <a:rPr lang="hr-HR" altLang="sr-Latn-RS" sz="3600" dirty="0"/>
              <a:t>DRŽAVNE MATURE (1)</a:t>
            </a:r>
          </a:p>
        </p:txBody>
      </p:sp>
      <p:sp>
        <p:nvSpPr>
          <p:cNvPr id="4" name="Pravokutnik 3"/>
          <p:cNvSpPr/>
          <p:nvPr/>
        </p:nvSpPr>
        <p:spPr>
          <a:xfrm>
            <a:off x="152400" y="1447800"/>
            <a:ext cx="8720138" cy="319405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800" dirty="0"/>
              <a:t>Ispiti državne mature polažu se u </a:t>
            </a:r>
            <a:r>
              <a:rPr lang="hr-HR" altLang="sr-Latn-RS" sz="2800" dirty="0">
                <a:solidFill>
                  <a:srgbClr val="FF0000"/>
                </a:solidFill>
              </a:rPr>
              <a:t>dva roka</a:t>
            </a:r>
            <a:r>
              <a:rPr lang="hr-HR" altLang="sr-Latn-RS" sz="2800" dirty="0"/>
              <a:t>:</a:t>
            </a:r>
          </a:p>
          <a:p>
            <a:pPr eaLnBrk="1" hangingPunct="1">
              <a:lnSpc>
                <a:spcPct val="90000"/>
              </a:lnSpc>
              <a:defRPr/>
            </a:pPr>
            <a:endParaRPr lang="hr-HR" altLang="sr-Latn-RS" sz="2800" dirty="0"/>
          </a:p>
          <a:p>
            <a:pPr marL="457200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hr-HR" altLang="sr-Latn-RS" sz="2800" dirty="0"/>
              <a:t>ljetnome i</a:t>
            </a:r>
          </a:p>
          <a:p>
            <a:pPr marL="457200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hr-HR" altLang="sr-Latn-RS" sz="2800" dirty="0"/>
              <a:t>jesenskome</a:t>
            </a:r>
          </a:p>
          <a:p>
            <a:pPr marL="457200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hr-HR" altLang="sr-Latn-RS" sz="2800" dirty="0"/>
          </a:p>
          <a:p>
            <a:pPr algn="just" eaLnBrk="1" hangingPunct="1">
              <a:lnSpc>
                <a:spcPct val="90000"/>
              </a:lnSpc>
              <a:defRPr/>
            </a:pPr>
            <a:r>
              <a:rPr lang="hr-HR" altLang="sr-Latn-RS" sz="2800" dirty="0"/>
              <a:t>Rokovi prijava i datumi polaganja nalaze se u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hr-HR" altLang="sr-Latn-RS" sz="2800" dirty="0">
                <a:solidFill>
                  <a:srgbClr val="FF0000"/>
                </a:solidFill>
              </a:rPr>
              <a:t>Kalendaru polaganja ispita </a:t>
            </a:r>
            <a:r>
              <a:rPr lang="hr-HR" altLang="sr-Latn-RS" sz="2800" dirty="0"/>
              <a:t>državne mature .</a:t>
            </a:r>
          </a:p>
          <a:p>
            <a:pPr eaLnBrk="1" hangingPunct="1">
              <a:lnSpc>
                <a:spcPct val="90000"/>
              </a:lnSpc>
              <a:defRPr/>
            </a:pPr>
            <a:endParaRPr lang="hr-HR" altLang="sr-Latn-RS" sz="2800" dirty="0"/>
          </a:p>
        </p:txBody>
      </p:sp>
      <p:sp>
        <p:nvSpPr>
          <p:cNvPr id="5" name="TextBox 3"/>
          <p:cNvSpPr txBox="1"/>
          <p:nvPr/>
        </p:nvSpPr>
        <p:spPr>
          <a:xfrm>
            <a:off x="6927" y="4365010"/>
            <a:ext cx="8720138" cy="249299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hr-HR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Ispiti u ljetnome roku šk. god. 20./21.: od 1. do 25. lipnja 2021.</a:t>
            </a:r>
            <a:r>
              <a:rPr lang="bs-Latn-BA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!</a:t>
            </a:r>
          </a:p>
          <a:p>
            <a:pPr algn="ctr" eaLnBrk="1" hangingPunct="1">
              <a:defRPr/>
            </a:pPr>
            <a:endParaRPr lang="hr-HR" sz="2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algn="ctr" eaLnBrk="1" hangingPunct="1">
              <a:defRPr/>
            </a:pPr>
            <a:r>
              <a:rPr lang="hr-HR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Ispiti u jesenskome roku šk. god. 20./21.: od 18. kolovoza do 3. rujna 2021.</a:t>
            </a:r>
            <a:r>
              <a:rPr lang="bs-Latn-BA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!</a:t>
            </a:r>
          </a:p>
          <a:p>
            <a:pPr algn="just" eaLnBrk="1" hangingPunct="1">
              <a:defRPr/>
            </a:pPr>
            <a:endParaRPr lang="hr-HR" sz="2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973572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Naslov 1"/>
          <p:cNvSpPr>
            <a:spLocks noGrp="1"/>
          </p:cNvSpPr>
          <p:nvPr>
            <p:ph type="title"/>
          </p:nvPr>
        </p:nvSpPr>
        <p:spPr>
          <a:xfrm>
            <a:off x="448866" y="520700"/>
            <a:ext cx="8229600" cy="1143000"/>
          </a:xfrm>
        </p:spPr>
        <p:txBody>
          <a:bodyPr/>
          <a:lstStyle/>
          <a:p>
            <a:pPr eaLnBrk="1" hangingPunct="1"/>
            <a:r>
              <a:rPr lang="hr-HR" altLang="sr-Latn-RS" sz="3600" dirty="0">
                <a:solidFill>
                  <a:srgbClr val="FF0000"/>
                </a:solidFill>
              </a:rPr>
              <a:t>ISPITNI ROKOVI </a:t>
            </a:r>
            <a:r>
              <a:rPr lang="hr-HR" altLang="sr-Latn-RS" sz="3600" dirty="0"/>
              <a:t>DRŽAVNE MATURE (2)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3400" y="2743200"/>
            <a:ext cx="731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000" b="1" dirty="0">
                <a:hlinkClick r:id="rId2" action="ppaction://hlinkfile"/>
              </a:rPr>
              <a:t>Kalendar polaganja državne mature u ljetnom roku 2020./2021.</a:t>
            </a:r>
            <a:endParaRPr lang="hr-HR" sz="2000" b="1" dirty="0"/>
          </a:p>
        </p:txBody>
      </p:sp>
      <p:sp>
        <p:nvSpPr>
          <p:cNvPr id="4" name="Rectangle 3"/>
          <p:cNvSpPr/>
          <p:nvPr/>
        </p:nvSpPr>
        <p:spPr>
          <a:xfrm>
            <a:off x="609600" y="3429000"/>
            <a:ext cx="7391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2000" b="1" dirty="0">
                <a:hlinkClick r:id="rId3" action="ppaction://hlinkfile"/>
              </a:rPr>
              <a:t>Kalendar polaganja državne mature u jesenskom roku 2020./2021.</a:t>
            </a:r>
            <a:endParaRPr lang="hr-HR" sz="2000" b="1" dirty="0"/>
          </a:p>
        </p:txBody>
      </p:sp>
    </p:spTree>
    <p:extLst>
      <p:ext uri="{BB962C8B-B14F-4D97-AF65-F5344CB8AC3E}">
        <p14:creationId xmlns:p14="http://schemas.microsoft.com/office/powerpoint/2010/main" val="3411489779"/>
      </p:ext>
    </p:extLst>
  </p:cSld>
  <p:clrMapOvr>
    <a:masterClrMapping/>
  </p:clrMapOvr>
  <p:transition spd="med">
    <p:pull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600" dirty="0">
                <a:solidFill>
                  <a:srgbClr val="FF0000"/>
                </a:solidFill>
              </a:rPr>
              <a:t>PRIJAVA </a:t>
            </a:r>
            <a:r>
              <a:rPr lang="hr-HR" altLang="sr-Latn-RS" sz="3600" dirty="0"/>
              <a:t>ISPITA (1)</a:t>
            </a:r>
          </a:p>
        </p:txBody>
      </p:sp>
      <p:sp>
        <p:nvSpPr>
          <p:cNvPr id="78851" name="Pravokutnik 3"/>
          <p:cNvSpPr>
            <a:spLocks noChangeArrowheads="1"/>
          </p:cNvSpPr>
          <p:nvPr/>
        </p:nvSpPr>
        <p:spPr bwMode="auto">
          <a:xfrm>
            <a:off x="233362" y="1976439"/>
            <a:ext cx="8148638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 eaLnBrk="1" hangingPunct="1"/>
            <a:r>
              <a:rPr lang="hr-HR" altLang="sr-Latn-RS" sz="2800" dirty="0">
                <a:solidFill>
                  <a:srgbClr val="FF0000"/>
                </a:solidFill>
              </a:rPr>
              <a:t>Proces prijave</a:t>
            </a:r>
            <a:r>
              <a:rPr lang="hr-HR" altLang="sr-Latn-RS" sz="2800" dirty="0"/>
              <a:t> ispita državne mature te prijava za upis na studijske programe </a:t>
            </a:r>
            <a:r>
              <a:rPr lang="hr-HR" altLang="sr-Latn-RS" sz="2800" dirty="0">
                <a:solidFill>
                  <a:srgbClr val="FF0000"/>
                </a:solidFill>
              </a:rPr>
              <a:t>obavlja se na mrežnoj stranici </a:t>
            </a:r>
            <a:r>
              <a:rPr lang="hr-HR" altLang="sr-Latn-RS" sz="2800" b="1" dirty="0">
                <a:solidFill>
                  <a:srgbClr val="FF0000"/>
                </a:solidFill>
                <a:hlinkClick r:id="rId2"/>
              </a:rPr>
              <a:t>www.postani-student.hr</a:t>
            </a:r>
            <a:endParaRPr lang="hr-HR" altLang="sr-Latn-RS" sz="2800" b="1" dirty="0">
              <a:solidFill>
                <a:srgbClr val="FF0000"/>
              </a:solidFill>
            </a:endParaRPr>
          </a:p>
          <a:p>
            <a:pPr algn="just" eaLnBrk="1" hangingPunct="1"/>
            <a:endParaRPr lang="hr-HR" altLang="sr-Latn-RS" sz="2800" b="1" dirty="0">
              <a:solidFill>
                <a:srgbClr val="FF0000"/>
              </a:solidFill>
            </a:endParaRPr>
          </a:p>
          <a:p>
            <a:pPr algn="just" eaLnBrk="1" hangingPunct="1"/>
            <a:endParaRPr lang="hr-HR" altLang="sr-Latn-RS" sz="2800" b="1" dirty="0">
              <a:solidFill>
                <a:srgbClr val="FF0000"/>
              </a:solidFill>
            </a:endParaRPr>
          </a:p>
          <a:p>
            <a:pPr algn="just" eaLnBrk="1" hangingPunct="1"/>
            <a:endParaRPr lang="hr-HR" altLang="sr-Latn-RS" sz="2800" b="1" dirty="0">
              <a:solidFill>
                <a:srgbClr val="FF0000"/>
              </a:solidFill>
            </a:endParaRPr>
          </a:p>
          <a:p>
            <a:pPr algn="just"/>
            <a:endParaRPr lang="hr-HR" altLang="sr-Latn-RS" sz="2800" dirty="0"/>
          </a:p>
        </p:txBody>
      </p:sp>
      <p:pic>
        <p:nvPicPr>
          <p:cNvPr id="78852" name="Picture 2" descr="http://www.skole.hr/upload/new/images/newsimg/3008/Image/prijava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010910"/>
            <a:ext cx="4876800" cy="3840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2998523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600" dirty="0">
                <a:solidFill>
                  <a:srgbClr val="FF0000"/>
                </a:solidFill>
              </a:rPr>
              <a:t>PRIJAVA </a:t>
            </a:r>
            <a:r>
              <a:rPr lang="hr-HR" altLang="sr-Latn-RS" sz="3600" dirty="0"/>
              <a:t>ISPITA (2)</a:t>
            </a:r>
          </a:p>
        </p:txBody>
      </p:sp>
      <p:sp>
        <p:nvSpPr>
          <p:cNvPr id="4" name="Pravokutnik 3"/>
          <p:cNvSpPr/>
          <p:nvPr/>
        </p:nvSpPr>
        <p:spPr>
          <a:xfrm>
            <a:off x="228600" y="1703505"/>
            <a:ext cx="8148638" cy="513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hr-HR" altLang="sr-Latn-RS" sz="2800" b="1" dirty="0">
                <a:latin typeface="+mn-lt"/>
              </a:rPr>
              <a:t>Mrežna stranica </a:t>
            </a:r>
            <a:r>
              <a:rPr lang="hr-HR" altLang="sr-Latn-RS" sz="2800" b="1" dirty="0">
                <a:latin typeface="+mn-lt"/>
                <a:hlinkClick r:id="rId2"/>
              </a:rPr>
              <a:t>www.postani-student.hr</a:t>
            </a:r>
            <a:r>
              <a:rPr lang="hr-HR" altLang="sr-Latn-RS" sz="2800" b="1" dirty="0">
                <a:latin typeface="+mn-lt"/>
              </a:rPr>
              <a:t> </a:t>
            </a:r>
            <a:r>
              <a:rPr lang="hr-HR" altLang="sr-Latn-RS" sz="2800" b="1" dirty="0">
                <a:solidFill>
                  <a:srgbClr val="FF0000"/>
                </a:solidFill>
                <a:latin typeface="+mn-lt"/>
              </a:rPr>
              <a:t>sadrži</a:t>
            </a:r>
            <a:r>
              <a:rPr lang="hr-HR" altLang="sr-Latn-RS" sz="2800" b="1" dirty="0">
                <a:latin typeface="+mn-lt"/>
              </a:rPr>
              <a:t>:</a:t>
            </a:r>
          </a:p>
          <a:p>
            <a:pPr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hr-HR" altLang="sr-Latn-RS" sz="2800" b="1" dirty="0">
              <a:latin typeface="+mn-lt"/>
            </a:endParaRPr>
          </a:p>
          <a:p>
            <a:pPr marL="457200" indent="-457200"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altLang="sr-Latn-RS" sz="2800" b="1" dirty="0">
                <a:solidFill>
                  <a:srgbClr val="FF0000"/>
                </a:solidFill>
                <a:latin typeface="+mn-lt"/>
              </a:rPr>
              <a:t>popis svih studijskih programa </a:t>
            </a:r>
            <a:r>
              <a:rPr lang="hr-HR" altLang="sr-Latn-RS" sz="2800" b="1" dirty="0">
                <a:latin typeface="+mn-lt"/>
              </a:rPr>
              <a:t>koje se može studirati u Republici Hrvatskoj</a:t>
            </a:r>
          </a:p>
          <a:p>
            <a:pPr marL="457200" indent="-457200"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r-HR" altLang="sr-Latn-RS" sz="2800" b="1" dirty="0">
              <a:latin typeface="+mn-lt"/>
            </a:endParaRPr>
          </a:p>
          <a:p>
            <a:pPr marL="457200" indent="-457200"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altLang="sr-Latn-RS" sz="2800" b="1" dirty="0">
                <a:solidFill>
                  <a:srgbClr val="FF0000"/>
                </a:solidFill>
                <a:latin typeface="+mn-lt"/>
              </a:rPr>
              <a:t>uvjete upisa </a:t>
            </a:r>
            <a:r>
              <a:rPr lang="hr-HR" altLang="sr-Latn-RS" sz="2800" b="1" dirty="0">
                <a:latin typeface="+mn-lt"/>
              </a:rPr>
              <a:t>za svaki studijski program</a:t>
            </a:r>
          </a:p>
          <a:p>
            <a:pPr lvl="1"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hr-HR" altLang="sr-Latn-RS" sz="2800" b="1" dirty="0">
              <a:latin typeface="+mn-lt"/>
            </a:endParaRPr>
          </a:p>
          <a:p>
            <a:pPr marL="457200" indent="-457200"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altLang="sr-Latn-RS" sz="2800" b="1" dirty="0">
                <a:latin typeface="+mn-lt"/>
              </a:rPr>
              <a:t>detaljne </a:t>
            </a:r>
            <a:r>
              <a:rPr lang="hr-HR" altLang="sr-Latn-RS" sz="2800" b="1" dirty="0">
                <a:solidFill>
                  <a:srgbClr val="FF0000"/>
                </a:solidFill>
                <a:latin typeface="+mn-lt"/>
              </a:rPr>
              <a:t>upute i obavijesti o postupku prijava ispita </a:t>
            </a:r>
            <a:r>
              <a:rPr lang="hr-HR" altLang="sr-Latn-RS" sz="2800" b="1" dirty="0">
                <a:latin typeface="+mn-lt"/>
              </a:rPr>
              <a:t>državne mature te prijava za upis na visoka učilišta</a:t>
            </a:r>
          </a:p>
          <a:p>
            <a:pPr marL="457200" indent="-457200"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r-HR" altLang="sr-Latn-RS" sz="2800" b="1" dirty="0">
              <a:latin typeface="+mn-lt"/>
            </a:endParaRPr>
          </a:p>
          <a:p>
            <a:pPr marL="457200" indent="-457200"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altLang="sr-Latn-RS" sz="2800" b="1" dirty="0">
                <a:solidFill>
                  <a:srgbClr val="FF0000"/>
                </a:solidFill>
                <a:latin typeface="+mn-lt"/>
              </a:rPr>
              <a:t>obavijesti vezane uz polaganje ispita </a:t>
            </a:r>
            <a:r>
              <a:rPr lang="hr-HR" altLang="sr-Latn-RS" sz="2800" b="1" dirty="0">
                <a:latin typeface="+mn-lt"/>
              </a:rPr>
              <a:t>državne mature</a:t>
            </a:r>
          </a:p>
        </p:txBody>
      </p:sp>
    </p:spTree>
    <p:extLst>
      <p:ext uri="{BB962C8B-B14F-4D97-AF65-F5344CB8AC3E}">
        <p14:creationId xmlns:p14="http://schemas.microsoft.com/office/powerpoint/2010/main" val="533418245"/>
      </p:ext>
    </p:extLst>
  </p:cSld>
  <p:clrMapOvr>
    <a:masterClrMapping/>
  </p:clrMapOvr>
  <p:transition spd="med">
    <p:pull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600" dirty="0">
                <a:solidFill>
                  <a:srgbClr val="FF0000"/>
                </a:solidFill>
              </a:rPr>
              <a:t>PRIJAVA </a:t>
            </a:r>
            <a:r>
              <a:rPr lang="hr-HR" altLang="sr-Latn-RS" sz="3600" dirty="0"/>
              <a:t>ISPITA (3)</a:t>
            </a:r>
          </a:p>
        </p:txBody>
      </p:sp>
      <p:sp>
        <p:nvSpPr>
          <p:cNvPr id="4" name="Pravokutnik 3"/>
          <p:cNvSpPr/>
          <p:nvPr/>
        </p:nvSpPr>
        <p:spPr>
          <a:xfrm>
            <a:off x="233362" y="1976439"/>
            <a:ext cx="8720138" cy="483209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altLang="sr-Latn-RS" sz="2800" b="1" dirty="0">
                <a:latin typeface="+mn-lt"/>
              </a:rPr>
              <a:t>NISPVU </a:t>
            </a:r>
            <a:r>
              <a:rPr lang="hr-HR" altLang="sr-Latn-RS" sz="2800" b="1" dirty="0">
                <a:solidFill>
                  <a:srgbClr val="FF0000"/>
                </a:solidFill>
                <a:latin typeface="+mn-lt"/>
              </a:rPr>
              <a:t>omogućuje</a:t>
            </a:r>
            <a:r>
              <a:rPr lang="hr-HR" altLang="sr-Latn-RS" sz="2800" b="1" dirty="0">
                <a:latin typeface="+mn-lt"/>
              </a:rPr>
              <a:t>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r-HR" altLang="sr-Latn-RS" sz="2800" b="1" dirty="0">
              <a:latin typeface="+mn-lt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altLang="sr-Latn-RS" sz="2800" b="1" dirty="0">
                <a:solidFill>
                  <a:srgbClr val="FF0000"/>
                </a:solidFill>
                <a:latin typeface="+mn-lt"/>
              </a:rPr>
              <a:t>uvid u rezultate </a:t>
            </a:r>
            <a:r>
              <a:rPr lang="hr-HR" altLang="sr-Latn-RS" sz="2800" b="1" dirty="0">
                <a:latin typeface="+mn-lt"/>
              </a:rPr>
              <a:t>postignute na ispitima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r-HR" altLang="sr-Latn-RS" sz="2800" b="1" dirty="0">
              <a:latin typeface="+mn-lt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altLang="sr-Latn-RS" sz="2800" b="1" dirty="0">
                <a:latin typeface="+mn-lt"/>
              </a:rPr>
              <a:t>daje </a:t>
            </a:r>
            <a:r>
              <a:rPr lang="hr-HR" altLang="sr-Latn-RS" sz="2800" b="1" dirty="0">
                <a:solidFill>
                  <a:srgbClr val="FF0000"/>
                </a:solidFill>
                <a:latin typeface="+mn-lt"/>
              </a:rPr>
              <a:t>detaljan izračun bodova </a:t>
            </a:r>
            <a:r>
              <a:rPr lang="hr-HR" altLang="sr-Latn-RS" sz="2800" b="1" dirty="0">
                <a:latin typeface="+mn-lt"/>
              </a:rPr>
              <a:t>za svaki prijavljeni studijski program prema  uvjetima koje propisuju sama visoka učilišta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r-HR" altLang="sr-Latn-RS" sz="2800" b="1" dirty="0">
              <a:latin typeface="+mn-lt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altLang="sr-Latn-RS" sz="2800" b="1" dirty="0">
                <a:solidFill>
                  <a:srgbClr val="FF0000"/>
                </a:solidFill>
                <a:latin typeface="+mn-lt"/>
              </a:rPr>
              <a:t>daje uvid u položaj kojeg kandidati zauzimaju na rang-listama </a:t>
            </a:r>
            <a:r>
              <a:rPr lang="hr-HR" altLang="sr-Latn-RS" sz="2800" b="1" dirty="0">
                <a:latin typeface="+mn-lt"/>
              </a:rPr>
              <a:t>za svaki studijski program za koji su iskazali zanimanje</a:t>
            </a:r>
          </a:p>
        </p:txBody>
      </p:sp>
      <p:pic>
        <p:nvPicPr>
          <p:cNvPr id="5" name="Picture 2" descr="http://www.srednja.hr/Photos/FAQ%20MATURA/moji_rezultati_matur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7413" y="1236556"/>
            <a:ext cx="5357813" cy="17859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6427924"/>
      </p:ext>
    </p:extLst>
  </p:cSld>
  <p:clrMapOvr>
    <a:masterClrMapping/>
  </p:clrMapOvr>
  <p:transition spd="med">
    <p:pull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600" dirty="0">
                <a:solidFill>
                  <a:srgbClr val="FF0000"/>
                </a:solidFill>
              </a:rPr>
              <a:t>PRIJAVA </a:t>
            </a:r>
            <a:r>
              <a:rPr lang="hr-HR" altLang="sr-Latn-RS" sz="3600" dirty="0"/>
              <a:t>ISPITA (4)</a:t>
            </a:r>
          </a:p>
        </p:txBody>
      </p:sp>
      <p:sp>
        <p:nvSpPr>
          <p:cNvPr id="81923" name="Pravokutnik 3"/>
          <p:cNvSpPr>
            <a:spLocks noChangeArrowheads="1"/>
          </p:cNvSpPr>
          <p:nvPr/>
        </p:nvSpPr>
        <p:spPr bwMode="auto">
          <a:xfrm>
            <a:off x="0" y="1600200"/>
            <a:ext cx="8720138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eaLnBrk="1" hangingPunct="1">
              <a:buFont typeface="Arial" pitchFamily="34" charset="0"/>
              <a:buChar char="•"/>
            </a:pPr>
            <a:r>
              <a:rPr lang="hr-HR" altLang="sr-Latn-RS" sz="2800" dirty="0"/>
              <a:t>učenici se u sustav prijavljuju svojim elektroničkim identitetom koji im dodjeljuje administrator imenika u školi (CarNET račun)</a:t>
            </a:r>
          </a:p>
          <a:p>
            <a:pPr eaLnBrk="1" hangingPunct="1"/>
            <a:endParaRPr lang="hr-HR" altLang="sr-Latn-RS" sz="2800" dirty="0"/>
          </a:p>
        </p:txBody>
      </p:sp>
      <p:pic>
        <p:nvPicPr>
          <p:cNvPr id="6" name="Picture 2" descr="http://www.skole.hr/upload/new/images/newsimg/3008/Image/prijav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2819400"/>
            <a:ext cx="4643518" cy="36576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val 5"/>
          <p:cNvSpPr/>
          <p:nvPr/>
        </p:nvSpPr>
        <p:spPr>
          <a:xfrm>
            <a:off x="6653213" y="5184775"/>
            <a:ext cx="750094" cy="2857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886533140"/>
      </p:ext>
    </p:extLst>
  </p:cSld>
  <p:clrMapOvr>
    <a:masterClrMapping/>
  </p:clrMapOvr>
  <p:transition spd="med">
    <p:pull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600" dirty="0">
                <a:solidFill>
                  <a:srgbClr val="FF0000"/>
                </a:solidFill>
              </a:rPr>
              <a:t>PRIJAVA </a:t>
            </a:r>
            <a:r>
              <a:rPr lang="hr-HR" altLang="sr-Latn-RS" sz="3600" dirty="0"/>
              <a:t>ISPITA (5)</a:t>
            </a:r>
          </a:p>
        </p:txBody>
      </p:sp>
      <p:sp>
        <p:nvSpPr>
          <p:cNvPr id="82947" name="Pravokutnik 3"/>
          <p:cNvSpPr>
            <a:spLocks noChangeArrowheads="1"/>
          </p:cNvSpPr>
          <p:nvPr/>
        </p:nvSpPr>
        <p:spPr bwMode="auto">
          <a:xfrm>
            <a:off x="152400" y="1676401"/>
            <a:ext cx="83058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 eaLnBrk="1" hangingPunct="1"/>
            <a:r>
              <a:rPr lang="hr-HR" altLang="sr-Latn-RS" sz="2800" dirty="0">
                <a:solidFill>
                  <a:srgbClr val="FF0000"/>
                </a:solidFill>
              </a:rPr>
              <a:t>Po prvoj prijavi učenika </a:t>
            </a:r>
            <a:r>
              <a:rPr lang="hr-HR" altLang="sr-Latn-RS" sz="2800" dirty="0"/>
              <a:t>u sustav na mrežnoj stranici </a:t>
            </a:r>
            <a:r>
              <a:rPr lang="hr-HR" altLang="sr-Latn-RS" sz="2800" b="1" dirty="0">
                <a:hlinkClick r:id="rId2"/>
              </a:rPr>
              <a:t>www.postani-student.hr</a:t>
            </a:r>
            <a:r>
              <a:rPr lang="hr-HR" altLang="sr-Latn-RS" sz="2800" dirty="0"/>
              <a:t> svojim elektroničkim identitetom, treba unijeti jedinstveni broj mobilnog telefona (jedan broj - jedan kandidat) na koji želi sms-om primiti PIN i TAN. </a:t>
            </a:r>
          </a:p>
        </p:txBody>
      </p:sp>
      <p:pic>
        <p:nvPicPr>
          <p:cNvPr id="8" name="Picture 2" descr="http://www.skole.hr/upload/new/images/newsimg/3008/Image/prijava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448050"/>
            <a:ext cx="4329113" cy="34099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Oval 5"/>
          <p:cNvSpPr/>
          <p:nvPr/>
        </p:nvSpPr>
        <p:spPr>
          <a:xfrm>
            <a:off x="4044553" y="5842000"/>
            <a:ext cx="375047" cy="2857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563421410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600" dirty="0">
                <a:solidFill>
                  <a:srgbClr val="FF0000"/>
                </a:solidFill>
              </a:rPr>
              <a:t>ZAŠTO</a:t>
            </a:r>
            <a:r>
              <a:rPr lang="hr-HR" altLang="sr-Latn-RS" sz="3600" dirty="0"/>
              <a:t> POLAGATI DRŽAVNU MATURU?</a:t>
            </a:r>
          </a:p>
        </p:txBody>
      </p:sp>
      <p:sp>
        <p:nvSpPr>
          <p:cNvPr id="64515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eaLnBrk="1" hangingPunct="1"/>
            <a:r>
              <a:rPr lang="hr-HR" altLang="sr-Latn-RS" sz="2800" b="1">
                <a:solidFill>
                  <a:srgbClr val="FF0000"/>
                </a:solidFill>
              </a:rPr>
              <a:t>učenici </a:t>
            </a:r>
            <a:r>
              <a:rPr lang="hr-HR" altLang="sr-Latn-RS" sz="2800" b="1" i="1">
                <a:solidFill>
                  <a:srgbClr val="FF0000"/>
                </a:solidFill>
              </a:rPr>
              <a:t>gimnazijskih programa</a:t>
            </a:r>
            <a:r>
              <a:rPr lang="hr-HR" altLang="sr-Latn-RS" sz="2800" b="1"/>
              <a:t> </a:t>
            </a:r>
            <a:r>
              <a:rPr lang="hr-HR" altLang="sr-Latn-RS" sz="2800"/>
              <a:t>srednje obrazovanje završavaju </a:t>
            </a:r>
            <a:r>
              <a:rPr lang="hr-HR" altLang="sr-Latn-RS" sz="2800" u="sng"/>
              <a:t>polaganjem državne mature</a:t>
            </a:r>
            <a:r>
              <a:rPr lang="hr-HR" altLang="sr-Latn-RS" sz="2800"/>
              <a:t>; istodobno, državna matura omogućuje nastavak obrazovanja na visokoškolskoj razini</a:t>
            </a:r>
          </a:p>
          <a:p>
            <a:pPr algn="just" eaLnBrk="1" hangingPunct="1"/>
            <a:endParaRPr lang="hr-HR" altLang="sr-Latn-RS" sz="2800"/>
          </a:p>
          <a:p>
            <a:pPr algn="just" eaLnBrk="1" hangingPunct="1"/>
            <a:r>
              <a:rPr lang="hr-HR" altLang="sr-Latn-RS" sz="2800" b="1">
                <a:solidFill>
                  <a:srgbClr val="FF0000"/>
                </a:solidFill>
              </a:rPr>
              <a:t>učenici </a:t>
            </a:r>
            <a:r>
              <a:rPr lang="hr-HR" altLang="sr-Latn-RS" sz="2800" b="1" i="1">
                <a:solidFill>
                  <a:srgbClr val="FF0000"/>
                </a:solidFill>
              </a:rPr>
              <a:t>četverogodišnjih strukovnih i umjetničkih programa</a:t>
            </a:r>
            <a:r>
              <a:rPr lang="hr-HR" altLang="sr-Latn-RS" sz="2800" b="1"/>
              <a:t> </a:t>
            </a:r>
            <a:r>
              <a:rPr lang="hr-HR" altLang="sr-Latn-RS" sz="2800"/>
              <a:t>srednje obrazovanje završavaju izradbom i obranom završnoga rada u organizaciji i provedbi škole, ali </a:t>
            </a:r>
            <a:r>
              <a:rPr lang="hr-HR" altLang="sr-Latn-RS" sz="2800" u="sng"/>
              <a:t>mogu nastaviti obrazovanje na visokoškolskoj razini uz uvjet položene državne mature</a:t>
            </a:r>
          </a:p>
          <a:p>
            <a:pPr eaLnBrk="1" hangingPunct="1"/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125654944"/>
      </p:ext>
    </p:extLst>
  </p:cSld>
  <p:clrMapOvr>
    <a:masterClrMapping/>
  </p:clrMapOvr>
  <p:transition spd="med">
    <p:pull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600" dirty="0">
                <a:solidFill>
                  <a:srgbClr val="FF0000"/>
                </a:solidFill>
              </a:rPr>
              <a:t>PRIJAVA </a:t>
            </a:r>
            <a:r>
              <a:rPr lang="hr-HR" altLang="sr-Latn-RS" sz="3600" dirty="0"/>
              <a:t>ISPITA (6)</a:t>
            </a:r>
          </a:p>
        </p:txBody>
      </p:sp>
      <p:sp>
        <p:nvSpPr>
          <p:cNvPr id="4" name="Pravokutnik 3"/>
          <p:cNvSpPr/>
          <p:nvPr/>
        </p:nvSpPr>
        <p:spPr>
          <a:xfrm>
            <a:off x="233362" y="1976438"/>
            <a:ext cx="807243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altLang="sr-Latn-RS" sz="2800" dirty="0">
                <a:solidFill>
                  <a:srgbClr val="FF0000"/>
                </a:solidFill>
                <a:latin typeface="+mn-lt"/>
              </a:rPr>
              <a:t>PIN I TAN brojevi: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r-HR" altLang="sr-Latn-RS" sz="2800" dirty="0">
              <a:solidFill>
                <a:srgbClr val="FF0000"/>
              </a:solidFill>
              <a:latin typeface="+mn-lt"/>
            </a:endParaRPr>
          </a:p>
          <a:p>
            <a:pPr marL="457200" indent="-45720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altLang="sr-Latn-RS" sz="2800" dirty="0">
                <a:latin typeface="+mn-lt"/>
              </a:rPr>
              <a:t>Za svaku sigurnost pohraniti ih na više mjesta</a:t>
            </a:r>
          </a:p>
          <a:p>
            <a:pPr marL="457200" indent="-45720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r-HR" altLang="sr-Latn-RS" sz="2800" dirty="0">
              <a:latin typeface="+mn-lt"/>
            </a:endParaRPr>
          </a:p>
          <a:p>
            <a:pPr marL="457200" indent="-45720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altLang="sr-Latn-RS" sz="2800" dirty="0">
                <a:latin typeface="+mn-lt"/>
              </a:rPr>
              <a:t>U slučaju gubitka PIN i TAN, učenik može zatražiti njihovo ponovno izdavanje </a:t>
            </a:r>
            <a:r>
              <a:rPr lang="hr-HR" altLang="sr-Latn-RS" sz="2800" u="sng" dirty="0">
                <a:latin typeface="+mn-lt"/>
              </a:rPr>
              <a:t>isključivo na broj mobilnoga telefona već zapisanog u sustavu .</a:t>
            </a:r>
          </a:p>
          <a:p>
            <a:pPr marL="457200" indent="-45720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r-HR" altLang="sr-Latn-RS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03432787"/>
      </p:ext>
    </p:extLst>
  </p:cSld>
  <p:clrMapOvr>
    <a:masterClrMapping/>
  </p:clrMapOvr>
  <p:transition spd="med">
    <p:pull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Naslov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20000" cy="1143000"/>
          </a:xfrm>
        </p:spPr>
        <p:txBody>
          <a:bodyPr/>
          <a:lstStyle/>
          <a:p>
            <a:pPr eaLnBrk="1" hangingPunct="1"/>
            <a:r>
              <a:rPr lang="hr-HR" altLang="sr-Latn-RS" sz="3600" dirty="0">
                <a:solidFill>
                  <a:srgbClr val="FF0000"/>
                </a:solidFill>
              </a:rPr>
              <a:t>PRIJAVA </a:t>
            </a:r>
            <a:r>
              <a:rPr lang="hr-HR" altLang="sr-Latn-RS" sz="3600" dirty="0"/>
              <a:t>ISPITA (7)</a:t>
            </a:r>
          </a:p>
        </p:txBody>
      </p:sp>
      <p:sp>
        <p:nvSpPr>
          <p:cNvPr id="84995" name="Pravokutnik 3"/>
          <p:cNvSpPr>
            <a:spLocks noChangeArrowheads="1"/>
          </p:cNvSpPr>
          <p:nvPr/>
        </p:nvSpPr>
        <p:spPr bwMode="auto">
          <a:xfrm>
            <a:off x="457200" y="1371600"/>
            <a:ext cx="7848600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hr-HR" altLang="sr-Latn-RS" sz="2800" dirty="0">
                <a:solidFill>
                  <a:srgbClr val="FF0000"/>
                </a:solidFill>
              </a:rPr>
              <a:t>Prijavljeni </a:t>
            </a:r>
            <a:r>
              <a:rPr lang="hr-HR" altLang="sr-Latn-RS" sz="2800" dirty="0"/>
              <a:t>ispiti mogu se, iz </a:t>
            </a:r>
            <a:r>
              <a:rPr lang="hr-HR" altLang="sr-Latn-RS" sz="2800" b="1" dirty="0"/>
              <a:t>opravdanih razloga</a:t>
            </a:r>
            <a:r>
              <a:rPr lang="hr-HR" altLang="sr-Latn-RS" sz="2800" dirty="0"/>
              <a:t>, promijeniti, što znači odjaviti ispit i prijaviti drugi, najkasnije </a:t>
            </a:r>
            <a:r>
              <a:rPr lang="hr-HR" altLang="sr-Latn-RS" sz="2800" b="1" dirty="0"/>
              <a:t>30</a:t>
            </a:r>
            <a:r>
              <a:rPr lang="hr-HR" altLang="sr-Latn-RS" sz="2800" dirty="0"/>
              <a:t> dana prije početka ispitnoga roka.  </a:t>
            </a:r>
            <a:r>
              <a:rPr lang="hr-HR" altLang="sr-Latn-RS" sz="2800" b="1" dirty="0">
                <a:solidFill>
                  <a:srgbClr val="FF0000"/>
                </a:solidFill>
              </a:rPr>
              <a:t>(PRIJAVE: 1.12.2020.-15.2.2021.)</a:t>
            </a:r>
          </a:p>
          <a:p>
            <a:pPr algn="just"/>
            <a:r>
              <a:rPr lang="hr-HR" altLang="sr-Latn-RS" sz="2800" dirty="0"/>
              <a:t>Učenici promjenu prijavljuju ispitnome koordinatoru koji uz učenika potpisuje prijavnicu, a koju ispitni koordinator u roku od pet radnih dana dostavlja Centru. </a:t>
            </a:r>
          </a:p>
          <a:p>
            <a:pPr algn="just"/>
            <a:r>
              <a:rPr lang="hr-HR" altLang="sr-Latn-RS" sz="2800" dirty="0"/>
              <a:t>Ako ispit nije mogao, iz opravdanih razloga, biti </a:t>
            </a:r>
            <a:r>
              <a:rPr lang="hr-HR" altLang="sr-Latn-RS" sz="2800" dirty="0">
                <a:solidFill>
                  <a:srgbClr val="FF0000"/>
                </a:solidFill>
              </a:rPr>
              <a:t>prijavljen </a:t>
            </a:r>
            <a:r>
              <a:rPr lang="hr-HR" altLang="sr-Latn-RS" sz="2800" dirty="0"/>
              <a:t>u propisanome roku, može se prijaviti naknadno, ali najkasnije </a:t>
            </a:r>
            <a:r>
              <a:rPr lang="hr-HR" altLang="sr-Latn-RS" sz="2800" b="1" dirty="0"/>
              <a:t>30</a:t>
            </a:r>
            <a:r>
              <a:rPr lang="hr-HR" altLang="sr-Latn-RS" sz="2800" dirty="0"/>
              <a:t> dana prije početka ispitnoga roka. </a:t>
            </a:r>
          </a:p>
        </p:txBody>
      </p:sp>
    </p:spTree>
    <p:extLst>
      <p:ext uri="{BB962C8B-B14F-4D97-AF65-F5344CB8AC3E}">
        <p14:creationId xmlns:p14="http://schemas.microsoft.com/office/powerpoint/2010/main" val="889481271"/>
      </p:ext>
    </p:extLst>
  </p:cSld>
  <p:clrMapOvr>
    <a:masterClrMapping/>
  </p:clrMapOvr>
  <p:transition spd="med">
    <p:pull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600" dirty="0">
                <a:solidFill>
                  <a:srgbClr val="FF0000"/>
                </a:solidFill>
              </a:rPr>
              <a:t>PRIJAVA </a:t>
            </a:r>
            <a:r>
              <a:rPr lang="hr-HR" altLang="sr-Latn-RS" sz="3600" dirty="0"/>
              <a:t>ISPITA (8)</a:t>
            </a:r>
          </a:p>
        </p:txBody>
      </p:sp>
      <p:sp>
        <p:nvSpPr>
          <p:cNvPr id="4" name="Pravokutnik 3"/>
          <p:cNvSpPr/>
          <p:nvPr/>
        </p:nvSpPr>
        <p:spPr>
          <a:xfrm>
            <a:off x="228600" y="1752600"/>
            <a:ext cx="7848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hr-HR" sz="2800" dirty="0">
                <a:solidFill>
                  <a:srgbClr val="FF0000"/>
                </a:solidFill>
              </a:rPr>
              <a:t>Opravdani razlozi za naknadnu prijavu ispita državne mature:</a:t>
            </a:r>
          </a:p>
          <a:p>
            <a:pPr algn="just">
              <a:defRPr/>
            </a:pPr>
            <a:endParaRPr lang="hr-HR" sz="2800" dirty="0">
              <a:solidFill>
                <a:srgbClr val="FF0000"/>
              </a:solidFill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  <a:defRPr/>
            </a:pPr>
            <a:r>
              <a:rPr lang="hr-HR" sz="2800" dirty="0"/>
              <a:t>O opravdanosti odlučuje školsko ispitno povjerenstvo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  <a:defRPr/>
            </a:pPr>
            <a:r>
              <a:rPr lang="pl-PL" sz="2800" dirty="0"/>
              <a:t>Opravdani razlozi za naknadnu </a:t>
            </a:r>
            <a:r>
              <a:rPr lang="pl-PL" sz="2800" b="1" dirty="0"/>
              <a:t>prijavu</a:t>
            </a:r>
            <a:r>
              <a:rPr lang="pl-PL" sz="2800" dirty="0"/>
              <a:t> ispita mogu biti: 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  <a:defRPr/>
            </a:pPr>
            <a:r>
              <a:rPr lang="hr-HR" sz="2800" dirty="0"/>
              <a:t>teži zdravstveni problemi u razdoblju trajanja prijava ispita, 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  <a:defRPr/>
            </a:pPr>
            <a:r>
              <a:rPr lang="pl-PL" sz="2800" dirty="0"/>
              <a:t>smrt u obitelji, prometna ili druga nesreća, 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  <a:defRPr/>
            </a:pPr>
            <a:r>
              <a:rPr lang="hr-HR" sz="2800" dirty="0"/>
              <a:t>drugi opravdani razlozi.</a:t>
            </a:r>
          </a:p>
          <a:p>
            <a:pPr marL="457200" indent="-457200" algn="just">
              <a:buFont typeface="Arial" panose="020B0604020202020204" pitchFamily="34" charset="0"/>
              <a:buChar char="•"/>
              <a:defRPr/>
            </a:pP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3764342707"/>
      </p:ext>
    </p:extLst>
  </p:cSld>
  <p:clrMapOvr>
    <a:masterClrMapping/>
  </p:clrMapOvr>
  <p:transition spd="med">
    <p:pull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600" dirty="0">
                <a:solidFill>
                  <a:srgbClr val="FF0000"/>
                </a:solidFill>
              </a:rPr>
              <a:t>ODJAVA </a:t>
            </a:r>
            <a:r>
              <a:rPr lang="hr-HR" altLang="sr-Latn-RS" sz="3600" dirty="0"/>
              <a:t>ISPITA (1)</a:t>
            </a:r>
          </a:p>
        </p:txBody>
      </p:sp>
      <p:sp>
        <p:nvSpPr>
          <p:cNvPr id="87043" name="Pravokutnik 3"/>
          <p:cNvSpPr>
            <a:spLocks noChangeArrowheads="1"/>
          </p:cNvSpPr>
          <p:nvPr/>
        </p:nvSpPr>
        <p:spPr bwMode="auto">
          <a:xfrm>
            <a:off x="233362" y="1976439"/>
            <a:ext cx="8072438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hr-HR" altLang="sr-Latn-RS" sz="2800" dirty="0">
                <a:latin typeface="Calibri" pitchFamily="34" charset="0"/>
              </a:rPr>
              <a:t>Polaganje prijavljenih ispita može se </a:t>
            </a:r>
            <a:r>
              <a:rPr lang="hr-HR" altLang="sr-Latn-RS" sz="2800" dirty="0">
                <a:solidFill>
                  <a:srgbClr val="FF0000"/>
                </a:solidFill>
                <a:latin typeface="Calibri" pitchFamily="34" charset="0"/>
              </a:rPr>
              <a:t>odjaviti </a:t>
            </a:r>
            <a:r>
              <a:rPr lang="hr-HR" altLang="sr-Latn-RS" sz="2800" dirty="0">
                <a:latin typeface="Calibri" pitchFamily="34" charset="0"/>
              </a:rPr>
              <a:t>najkasnije </a:t>
            </a:r>
            <a:r>
              <a:rPr lang="hr-HR" altLang="sr-Latn-RS" sz="2800" b="1" dirty="0">
                <a:latin typeface="Calibri" pitchFamily="34" charset="0"/>
              </a:rPr>
              <a:t>20</a:t>
            </a:r>
            <a:r>
              <a:rPr lang="hr-HR" altLang="sr-Latn-RS" sz="2800" dirty="0">
                <a:latin typeface="Calibri" pitchFamily="34" charset="0"/>
              </a:rPr>
              <a:t> dana prije početka ispitnoga roka. </a:t>
            </a:r>
          </a:p>
          <a:p>
            <a:pPr algn="just"/>
            <a:endParaRPr lang="hr-HR" altLang="sr-Latn-RS" sz="2800" dirty="0">
              <a:latin typeface="Calibri" pitchFamily="34" charset="0"/>
            </a:endParaRPr>
          </a:p>
          <a:p>
            <a:pPr algn="just"/>
            <a:r>
              <a:rPr lang="vi-VN" altLang="sr-Latn-RS" sz="2800" dirty="0">
                <a:latin typeface="Calibri" pitchFamily="34" charset="0"/>
              </a:rPr>
              <a:t>Ako prijavljeni ispit </a:t>
            </a:r>
            <a:r>
              <a:rPr lang="vi-VN" altLang="sr-Latn-RS" sz="2800" b="1" dirty="0">
                <a:latin typeface="Calibri" pitchFamily="34" charset="0"/>
              </a:rPr>
              <a:t>nije odjavljen </a:t>
            </a:r>
            <a:r>
              <a:rPr lang="vi-VN" altLang="sr-Latn-RS" sz="2800" dirty="0">
                <a:latin typeface="Calibri" pitchFamily="34" charset="0"/>
              </a:rPr>
              <a:t>u roku a ispitu se ne pristupi, o razlozima se mora izvijestiti ispitno povjerenstvo najkasnije u roku od 24 sata od početka ispita. </a:t>
            </a:r>
            <a:endParaRPr lang="hr-HR" altLang="sr-Latn-RS" sz="2800" dirty="0">
              <a:latin typeface="Calibri" pitchFamily="34" charset="0"/>
            </a:endParaRPr>
          </a:p>
          <a:p>
            <a:pPr algn="just"/>
            <a:endParaRPr lang="hr-HR" altLang="sr-Latn-RS" sz="2800" dirty="0">
              <a:latin typeface="Calibri" pitchFamily="34" charset="0"/>
            </a:endParaRPr>
          </a:p>
          <a:p>
            <a:pPr algn="just"/>
            <a:r>
              <a:rPr lang="pl-PL" altLang="sr-Latn-RS" sz="2800" dirty="0">
                <a:latin typeface="Calibri" pitchFamily="34" charset="0"/>
              </a:rPr>
              <a:t>Dokazi o opravdanosti izostanka moraju se dostaviti u roku od </a:t>
            </a:r>
            <a:r>
              <a:rPr lang="pl-PL" altLang="sr-Latn-RS" sz="2800" b="1" dirty="0">
                <a:latin typeface="Calibri" pitchFamily="34" charset="0"/>
              </a:rPr>
              <a:t>tri </a:t>
            </a:r>
            <a:r>
              <a:rPr lang="pl-PL" altLang="sr-Latn-RS" sz="2800" dirty="0">
                <a:latin typeface="Calibri" pitchFamily="34" charset="0"/>
              </a:rPr>
              <a:t>dana nakon održanoga ispita. </a:t>
            </a:r>
          </a:p>
        </p:txBody>
      </p:sp>
    </p:spTree>
    <p:extLst>
      <p:ext uri="{BB962C8B-B14F-4D97-AF65-F5344CB8AC3E}">
        <p14:creationId xmlns:p14="http://schemas.microsoft.com/office/powerpoint/2010/main" val="3054049214"/>
      </p:ext>
    </p:extLst>
  </p:cSld>
  <p:clrMapOvr>
    <a:masterClrMapping/>
  </p:clrMapOvr>
  <p:transition spd="med">
    <p:pull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600" dirty="0">
                <a:solidFill>
                  <a:srgbClr val="FF0000"/>
                </a:solidFill>
              </a:rPr>
              <a:t>ODJAVA </a:t>
            </a:r>
            <a:r>
              <a:rPr lang="hr-HR" altLang="sr-Latn-RS" sz="3600" dirty="0"/>
              <a:t>ISPITA (2)</a:t>
            </a:r>
          </a:p>
        </p:txBody>
      </p:sp>
      <p:sp>
        <p:nvSpPr>
          <p:cNvPr id="88067" name="Pravokutnik 3"/>
          <p:cNvSpPr>
            <a:spLocks noChangeArrowheads="1"/>
          </p:cNvSpPr>
          <p:nvPr/>
        </p:nvSpPr>
        <p:spPr bwMode="auto">
          <a:xfrm>
            <a:off x="233362" y="1976438"/>
            <a:ext cx="7996238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hr-HR" altLang="sr-Latn-RS" sz="2800" dirty="0"/>
              <a:t>Ako se ispit </a:t>
            </a:r>
            <a:r>
              <a:rPr lang="hr-HR" altLang="sr-Latn-RS" sz="2800" dirty="0">
                <a:solidFill>
                  <a:srgbClr val="FF0000"/>
                </a:solidFill>
              </a:rPr>
              <a:t>ne odjavi </a:t>
            </a:r>
            <a:r>
              <a:rPr lang="hr-HR" altLang="sr-Latn-RS" sz="2800" dirty="0"/>
              <a:t>u roku propisanome u stavku 1. ovoga članka i ne prilože dokazi o opravdanosti izostanka u rokovima propisanim u stavku 3. ovoga članka, smatra se da je iskorišten ispitni rok te je nužno platiti </a:t>
            </a:r>
            <a:r>
              <a:rPr lang="hr-HR" altLang="sr-Latn-RS" sz="2800" b="1" dirty="0"/>
              <a:t>naknadu za troškove </a:t>
            </a:r>
            <a:r>
              <a:rPr lang="hr-HR" altLang="sr-Latn-RS" sz="2800" dirty="0"/>
              <a:t>polaganja ispita. </a:t>
            </a:r>
          </a:p>
          <a:p>
            <a:pPr algn="just"/>
            <a:endParaRPr lang="hr-HR" altLang="sr-Latn-RS" sz="2800" dirty="0"/>
          </a:p>
          <a:p>
            <a:pPr algn="just"/>
            <a:r>
              <a:rPr lang="vi-VN" altLang="sr-Latn-RS" sz="2800" dirty="0">
                <a:latin typeface="Calibri" pitchFamily="34" charset="0"/>
              </a:rPr>
              <a:t>Iznos novčane naknade za troškove polaganja ispita za pojedine kategorije pristupnika određuje Centar svojom odlukom za svaku školsku godinu.</a:t>
            </a:r>
            <a:endParaRPr lang="hr-HR" altLang="sr-Latn-RS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172018"/>
      </p:ext>
    </p:extLst>
  </p:cSld>
  <p:clrMapOvr>
    <a:masterClrMapping/>
  </p:clrMapOvr>
  <p:transition spd="med">
    <p:pull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600" dirty="0">
                <a:solidFill>
                  <a:srgbClr val="FF0000"/>
                </a:solidFill>
              </a:rPr>
              <a:t>PRIJAVA </a:t>
            </a:r>
            <a:r>
              <a:rPr lang="hr-HR" altLang="sr-Latn-RS" sz="3600" dirty="0"/>
              <a:t>STUDIJSKIH PROGRAMA (1)</a:t>
            </a:r>
          </a:p>
        </p:txBody>
      </p:sp>
      <p:sp>
        <p:nvSpPr>
          <p:cNvPr id="90115" name="Pravokutnik 3"/>
          <p:cNvSpPr>
            <a:spLocks noChangeArrowheads="1"/>
          </p:cNvSpPr>
          <p:nvPr/>
        </p:nvSpPr>
        <p:spPr bwMode="auto">
          <a:xfrm>
            <a:off x="233362" y="1976439"/>
            <a:ext cx="8720138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hr-HR" altLang="sr-Latn-RS" sz="2800" dirty="0"/>
              <a:t>Mogućnost prijave do </a:t>
            </a:r>
            <a:r>
              <a:rPr lang="hr-HR" altLang="sr-Latn-RS" sz="2800" dirty="0">
                <a:solidFill>
                  <a:srgbClr val="FF0000"/>
                </a:solidFill>
              </a:rPr>
              <a:t>najviše 10 studijskih programa</a:t>
            </a:r>
          </a:p>
          <a:p>
            <a:pPr eaLnBrk="1" hangingPunct="1"/>
            <a:endParaRPr lang="hr-HR" altLang="sr-Latn-RS" sz="2800" dirty="0">
              <a:solidFill>
                <a:srgbClr val="FF0000"/>
              </a:solidFill>
            </a:endParaRPr>
          </a:p>
          <a:p>
            <a:r>
              <a:rPr lang="hr-HR" altLang="sr-Latn-RS" sz="2800" dirty="0">
                <a:solidFill>
                  <a:srgbClr val="FF0000"/>
                </a:solidFill>
              </a:rPr>
              <a:t>Studijske programe</a:t>
            </a:r>
            <a:r>
              <a:rPr lang="hr-HR" altLang="sr-Latn-RS" sz="2800" dirty="0"/>
              <a:t> potrebno je </a:t>
            </a:r>
            <a:r>
              <a:rPr lang="hr-HR" altLang="sr-Latn-RS" sz="2800" dirty="0">
                <a:solidFill>
                  <a:srgbClr val="FF0000"/>
                </a:solidFill>
              </a:rPr>
              <a:t>poredati prema vlastitim prioritetima </a:t>
            </a:r>
            <a:r>
              <a:rPr lang="hr-HR" altLang="sr-Latn-RS" sz="2800" dirty="0"/>
              <a:t>– na prvo mjesto postavlja se </a:t>
            </a:r>
            <a:r>
              <a:rPr lang="hr-HR" altLang="sr-Latn-RS" sz="2800" i="1" dirty="0"/>
              <a:t>najpoželjniji studijski program</a:t>
            </a:r>
          </a:p>
          <a:p>
            <a:pPr eaLnBrk="1" hangingPunct="1"/>
            <a:endParaRPr lang="hr-HR" altLang="sr-Latn-R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317592"/>
      </p:ext>
    </p:extLst>
  </p:cSld>
  <p:clrMapOvr>
    <a:masterClrMapping/>
  </p:clrMapOvr>
  <p:transition spd="med">
    <p:pull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600" dirty="0">
                <a:solidFill>
                  <a:srgbClr val="FF0000"/>
                </a:solidFill>
              </a:rPr>
              <a:t>PRIJAVA </a:t>
            </a:r>
            <a:r>
              <a:rPr lang="hr-HR" altLang="sr-Latn-RS" sz="3600" dirty="0"/>
              <a:t>STUDIJSKIH PROGRAMA (2)</a:t>
            </a:r>
          </a:p>
        </p:txBody>
      </p:sp>
      <p:sp>
        <p:nvSpPr>
          <p:cNvPr id="92163" name="Pravokutnik 3"/>
          <p:cNvSpPr>
            <a:spLocks noChangeArrowheads="1"/>
          </p:cNvSpPr>
          <p:nvPr/>
        </p:nvSpPr>
        <p:spPr bwMode="auto">
          <a:xfrm>
            <a:off x="152400" y="1676401"/>
            <a:ext cx="815340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 eaLnBrk="1" hangingPunct="1"/>
            <a:r>
              <a:rPr lang="hr-HR" altLang="sr-Latn-RS" sz="2800" dirty="0"/>
              <a:t>Učeniku pri odabiru studijskog programa se istovremeno prijavljuju ispiti državne mature koje zahtijevaju ti studijski programi.</a:t>
            </a:r>
          </a:p>
          <a:p>
            <a:pPr algn="just" eaLnBrk="1" hangingPunct="1"/>
            <a:endParaRPr lang="hr-HR" altLang="sr-Latn-RS" sz="2800" dirty="0"/>
          </a:p>
          <a:p>
            <a:pPr marL="457200" indent="-457200" algn="just" eaLnBrk="1" hangingPunct="1">
              <a:buFont typeface="Arial" panose="020B0604020202020204" pitchFamily="34" charset="0"/>
              <a:buChar char="•"/>
            </a:pPr>
            <a:r>
              <a:rPr lang="hr-HR" altLang="sr-Latn-RS" sz="2800" dirty="0">
                <a:solidFill>
                  <a:srgbClr val="FF0000"/>
                </a:solidFill>
              </a:rPr>
              <a:t>ovisno o promjenama u sustavu postani-student</a:t>
            </a:r>
          </a:p>
          <a:p>
            <a:pPr algn="just"/>
            <a:endParaRPr lang="hr-HR" altLang="sr-Latn-RS" sz="2800" dirty="0">
              <a:solidFill>
                <a:srgbClr val="FF0000"/>
              </a:solidFill>
            </a:endParaRPr>
          </a:p>
          <a:p>
            <a:pPr algn="just"/>
            <a:r>
              <a:rPr lang="hr-HR" altLang="sr-Latn-RS" sz="2800" dirty="0"/>
              <a:t>Razine koje će učenik polagati su one prikazane uz sam naziv ispita.</a:t>
            </a:r>
          </a:p>
          <a:p>
            <a:pPr marL="457200" indent="-457200" algn="just" eaLnBrk="1" hangingPunct="1">
              <a:buFont typeface="Arial" panose="020B0604020202020204" pitchFamily="34" charset="0"/>
              <a:buChar char="•"/>
            </a:pPr>
            <a:endParaRPr lang="hr-HR" altLang="sr-Latn-R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087558"/>
      </p:ext>
    </p:extLst>
  </p:cSld>
  <p:clrMapOvr>
    <a:masterClrMapping/>
  </p:clrMapOvr>
  <p:transition spd="med">
    <p:pull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>
                <a:solidFill>
                  <a:srgbClr val="FF0000"/>
                </a:solidFill>
              </a:rPr>
              <a:t>Polaganje </a:t>
            </a:r>
            <a:r>
              <a:rPr lang="hr-HR" altLang="sr-Latn-RS"/>
              <a:t>ispita</a:t>
            </a:r>
            <a:r>
              <a:rPr lang="hr-HR" altLang="sr-Latn-RS">
                <a:solidFill>
                  <a:srgbClr val="FF0000"/>
                </a:solidFill>
              </a:rPr>
              <a:t> </a:t>
            </a:r>
            <a:r>
              <a:rPr lang="hr-HR" altLang="sr-Latn-RS"/>
              <a:t>(1)</a:t>
            </a:r>
          </a:p>
        </p:txBody>
      </p:sp>
      <p:sp>
        <p:nvSpPr>
          <p:cNvPr id="94211" name="Pravokutnik 3"/>
          <p:cNvSpPr>
            <a:spLocks noChangeArrowheads="1"/>
          </p:cNvSpPr>
          <p:nvPr/>
        </p:nvSpPr>
        <p:spPr bwMode="auto">
          <a:xfrm>
            <a:off x="233362" y="1976438"/>
            <a:ext cx="8072438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hr-HR" altLang="sr-Latn-RS" sz="2800" b="1" dirty="0"/>
              <a:t>Svaki ispit učenik ima pravo polagati bez plaćanja troškova.</a:t>
            </a:r>
          </a:p>
          <a:p>
            <a:pPr algn="just" eaLnBrk="1" hangingPunct="1">
              <a:lnSpc>
                <a:spcPct val="90000"/>
              </a:lnSpc>
            </a:pPr>
            <a:endParaRPr lang="hr-HR" altLang="sr-Latn-RS" sz="2800" b="1" dirty="0"/>
          </a:p>
          <a:p>
            <a:pPr algn="just" eaLnBrk="1" hangingPunct="1">
              <a:lnSpc>
                <a:spcPct val="90000"/>
              </a:lnSpc>
            </a:pPr>
            <a:r>
              <a:rPr lang="hr-HR" altLang="sr-Latn-RS" sz="2800" b="1" dirty="0"/>
              <a:t>Ako učenik ne položi ispit u ljetnome roku, može isti ispit bez plaćanja troškova polagati u jesenskom roku.</a:t>
            </a:r>
          </a:p>
          <a:p>
            <a:pPr algn="just" eaLnBrk="1" hangingPunct="1">
              <a:lnSpc>
                <a:spcPct val="90000"/>
              </a:lnSpc>
            </a:pPr>
            <a:endParaRPr lang="hr-HR" altLang="sr-Latn-RS" sz="2800" b="1" dirty="0"/>
          </a:p>
          <a:p>
            <a:pPr algn="just" eaLnBrk="1" hangingPunct="1">
              <a:lnSpc>
                <a:spcPct val="90000"/>
              </a:lnSpc>
            </a:pPr>
            <a:r>
              <a:rPr lang="hr-HR" altLang="sr-Latn-RS" sz="2800" b="1" dirty="0"/>
              <a:t>Ako učenik položi ispit, ali nije zadovoljan rezultatom koji je ostvario, može ga ponovno polagati u zadanim rokovima – uz pokrivanje troškova.</a:t>
            </a:r>
          </a:p>
        </p:txBody>
      </p:sp>
    </p:spTree>
    <p:extLst>
      <p:ext uri="{BB962C8B-B14F-4D97-AF65-F5344CB8AC3E}">
        <p14:creationId xmlns:p14="http://schemas.microsoft.com/office/powerpoint/2010/main" val="1240639126"/>
      </p:ext>
    </p:extLst>
  </p:cSld>
  <p:clrMapOvr>
    <a:masterClrMapping/>
  </p:clrMapOvr>
  <p:transition spd="med">
    <p:pull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>
                <a:solidFill>
                  <a:srgbClr val="FF0000"/>
                </a:solidFill>
              </a:rPr>
              <a:t>Polaganje </a:t>
            </a:r>
            <a:r>
              <a:rPr lang="hr-HR" altLang="sr-Latn-RS"/>
              <a:t>ispita</a:t>
            </a:r>
            <a:r>
              <a:rPr lang="hr-HR" altLang="sr-Latn-RS">
                <a:solidFill>
                  <a:srgbClr val="FF0000"/>
                </a:solidFill>
              </a:rPr>
              <a:t> </a:t>
            </a:r>
            <a:r>
              <a:rPr lang="hr-HR" altLang="sr-Latn-RS"/>
              <a:t>(2)</a:t>
            </a:r>
          </a:p>
        </p:txBody>
      </p:sp>
      <p:sp>
        <p:nvSpPr>
          <p:cNvPr id="4" name="Pravokutnik 3"/>
          <p:cNvSpPr/>
          <p:nvPr/>
        </p:nvSpPr>
        <p:spPr>
          <a:xfrm>
            <a:off x="152400" y="1676400"/>
            <a:ext cx="8153400" cy="319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hr-HR" altLang="sr-Latn-RS" sz="2800" b="1" dirty="0">
                <a:latin typeface="+mn-lt"/>
              </a:rPr>
              <a:t>Prilagodba ispitne tehnologije:</a:t>
            </a:r>
          </a:p>
          <a:p>
            <a:pPr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hr-HR" altLang="sr-Latn-RS" sz="2800" b="1" dirty="0">
              <a:latin typeface="+mn-lt"/>
            </a:endParaRPr>
          </a:p>
          <a:p>
            <a:pPr marL="457200" indent="-457200"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altLang="sr-Latn-RS" sz="2800" dirty="0">
                <a:latin typeface="+mn-lt"/>
              </a:rPr>
              <a:t>učenici s teškoćama imaju pravo na prilagodbu ispitne tehnologije, odnosno prilagodbu oblika i forme ispita te ispitnoga postupka</a:t>
            </a:r>
          </a:p>
          <a:p>
            <a:pPr marL="457200" indent="-457200"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r-HR" altLang="sr-Latn-RS" sz="2800" dirty="0"/>
          </a:p>
          <a:p>
            <a:pPr marL="457200" indent="-457200"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altLang="sr-Latn-RS" sz="2800" dirty="0">
                <a:latin typeface="+mn-lt"/>
              </a:rPr>
              <a:t>dostava Zahtjeva 15.2.2021.</a:t>
            </a:r>
          </a:p>
          <a:p>
            <a:pPr marL="457200" indent="-457200"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r-HR" altLang="sr-Latn-RS" sz="2800" b="1" dirty="0">
              <a:latin typeface="+mn-lt"/>
            </a:endParaRPr>
          </a:p>
        </p:txBody>
      </p:sp>
      <p:pic>
        <p:nvPicPr>
          <p:cNvPr id="5" name="Picture 2" descr="http://www.mojamatura.net/images/stories/tm_015.png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352800"/>
            <a:ext cx="2826977" cy="337694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5603641"/>
      </p:ext>
    </p:extLst>
  </p:cSld>
  <p:clrMapOvr>
    <a:masterClrMapping/>
  </p:clrMapOvr>
  <p:transition spd="med">
    <p:pull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dirty="0"/>
              <a:t>VAŽNE POVEZNICE</a:t>
            </a:r>
          </a:p>
        </p:txBody>
      </p:sp>
      <p:sp>
        <p:nvSpPr>
          <p:cNvPr id="97283" name="Rezervirano mjesto sadržaja 2"/>
          <p:cNvSpPr>
            <a:spLocks noGrp="1"/>
          </p:cNvSpPr>
          <p:nvPr>
            <p:ph idx="1"/>
          </p:nvPr>
        </p:nvSpPr>
        <p:spPr>
          <a:xfrm>
            <a:off x="0" y="1676400"/>
            <a:ext cx="8653463" cy="4676775"/>
          </a:xfrm>
        </p:spPr>
        <p:txBody>
          <a:bodyPr>
            <a:normAutofit/>
          </a:bodyPr>
          <a:lstStyle/>
          <a:p>
            <a:pPr lvl="1" eaLnBrk="1" hangingPunct="1">
              <a:lnSpc>
                <a:spcPct val="150000"/>
              </a:lnSpc>
            </a:pPr>
            <a:r>
              <a:rPr lang="hr-HR" altLang="sr-Latn-RS" sz="2300" b="1" dirty="0">
                <a:hlinkClick r:id="rId2"/>
              </a:rPr>
              <a:t>www.postani-student.hr</a:t>
            </a:r>
            <a:r>
              <a:rPr lang="hr-HR" altLang="sr-Latn-RS" sz="2300" b="1" dirty="0"/>
              <a:t> </a:t>
            </a:r>
          </a:p>
          <a:p>
            <a:pPr lvl="1" eaLnBrk="1" hangingPunct="1">
              <a:lnSpc>
                <a:spcPct val="150000"/>
              </a:lnSpc>
            </a:pPr>
            <a:r>
              <a:rPr lang="hr-HR" altLang="sr-Latn-RS" sz="2200" i="1" dirty="0"/>
              <a:t>Nacionalni centar za vanjsko vrednovanje obrazovanja</a:t>
            </a:r>
            <a:r>
              <a:rPr lang="hr-HR" altLang="sr-Latn-RS" sz="2200" dirty="0"/>
              <a:t> </a:t>
            </a:r>
            <a:r>
              <a:rPr lang="hr-HR" altLang="sr-Latn-RS" sz="2200" b="1" dirty="0">
                <a:hlinkClick r:id="rId3"/>
              </a:rPr>
              <a:t>www.ncvvo.hr</a:t>
            </a:r>
            <a:endParaRPr lang="hr-HR" altLang="sr-Latn-RS" sz="2200" b="1" dirty="0"/>
          </a:p>
          <a:p>
            <a:pPr lvl="1" eaLnBrk="1" hangingPunct="1">
              <a:lnSpc>
                <a:spcPct val="150000"/>
              </a:lnSpc>
            </a:pPr>
            <a:r>
              <a:rPr lang="hr-HR" altLang="sr-Latn-RS" sz="2200" b="1" dirty="0">
                <a:hlinkClick r:id="rId4"/>
              </a:rPr>
              <a:t>www.mojamatura.net</a:t>
            </a:r>
            <a:r>
              <a:rPr lang="hr-HR" altLang="sr-Latn-RS" sz="2200" b="1" dirty="0"/>
              <a:t> </a:t>
            </a:r>
          </a:p>
          <a:p>
            <a:pPr lvl="1" eaLnBrk="1" hangingPunct="1">
              <a:lnSpc>
                <a:spcPct val="150000"/>
              </a:lnSpc>
            </a:pPr>
            <a:r>
              <a:rPr lang="hr-HR" altLang="sr-Latn-RS" sz="2200" i="1" dirty="0"/>
              <a:t>Ministarstvo znanosti, obrazovanja i športa </a:t>
            </a:r>
            <a:r>
              <a:rPr lang="hr-HR" altLang="sr-Latn-RS" sz="2200" b="1" u="sng" dirty="0">
                <a:hlinkClick r:id="rId5"/>
              </a:rPr>
              <a:t>www.mzos.hr</a:t>
            </a:r>
            <a:r>
              <a:rPr lang="hr-HR" altLang="sr-Latn-RS" sz="2200" b="1" dirty="0"/>
              <a:t>, </a:t>
            </a:r>
          </a:p>
          <a:p>
            <a:pPr lvl="1" eaLnBrk="1" hangingPunct="1">
              <a:lnSpc>
                <a:spcPct val="150000"/>
              </a:lnSpc>
            </a:pPr>
            <a:r>
              <a:rPr lang="hr-HR" altLang="sr-Latn-RS" sz="2200" i="1" dirty="0"/>
              <a:t>Agencija za znanost i visoko obrazovanje</a:t>
            </a:r>
            <a:r>
              <a:rPr lang="hr-HR" altLang="sr-Latn-RS" sz="2200" dirty="0"/>
              <a:t> </a:t>
            </a:r>
            <a:r>
              <a:rPr lang="hr-HR" altLang="sr-Latn-RS" sz="2200" b="1" dirty="0">
                <a:hlinkClick r:id="rId6"/>
              </a:rPr>
              <a:t>www.studij.hr</a:t>
            </a:r>
            <a:endParaRPr lang="hr-HR" altLang="sr-Latn-RS" sz="2200" b="1" dirty="0"/>
          </a:p>
          <a:p>
            <a:pPr lvl="1">
              <a:lnSpc>
                <a:spcPct val="150000"/>
              </a:lnSpc>
            </a:pPr>
            <a:r>
              <a:rPr lang="hr-HR" altLang="sr-Latn-RS" sz="2200" b="1" dirty="0">
                <a:hlinkClick r:id="rId7"/>
              </a:rPr>
              <a:t>https://www.ncvvo.hr/ispitni-katalozi-za-drzavnu-maturu-2020-2021/</a:t>
            </a:r>
            <a:r>
              <a:rPr lang="hr-HR" altLang="sr-Latn-RS" sz="22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81202016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600" dirty="0">
                <a:solidFill>
                  <a:srgbClr val="FF0000"/>
                </a:solidFill>
              </a:rPr>
              <a:t>Što</a:t>
            </a:r>
            <a:r>
              <a:rPr lang="hr-HR" altLang="sr-Latn-RS" sz="3600" dirty="0"/>
              <a:t> je državna matura? (1)</a:t>
            </a:r>
          </a:p>
        </p:txBody>
      </p:sp>
      <p:sp>
        <p:nvSpPr>
          <p:cNvPr id="65539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hr-HR" altLang="sr-Latn-RS" sz="3600" i="1" dirty="0"/>
              <a:t>skup ispita</a:t>
            </a:r>
            <a:r>
              <a:rPr lang="hr-HR" altLang="sr-Latn-RS" sz="3600" dirty="0"/>
              <a:t> kojima se provjeravaju i vrjednuju znanja, vještine i sposobnosti učenika koje su stekli tijekom obrazovanja u osnovnoj i srednjoj školi prema propisanim nastavnim planovima i programima</a:t>
            </a:r>
          </a:p>
          <a:p>
            <a:pPr algn="just" eaLnBrk="1" hangingPunct="1"/>
            <a:endParaRPr lang="hr-HR" altLang="sr-Latn-RS" sz="3600" dirty="0"/>
          </a:p>
        </p:txBody>
      </p:sp>
    </p:spTree>
    <p:extLst>
      <p:ext uri="{BB962C8B-B14F-4D97-AF65-F5344CB8AC3E}">
        <p14:creationId xmlns:p14="http://schemas.microsoft.com/office/powerpoint/2010/main" val="1446274221"/>
      </p:ext>
    </p:extLst>
  </p:cSld>
  <p:clrMapOvr>
    <a:masterClrMapping/>
  </p:clrMapOvr>
  <p:transition spd="med">
    <p:pull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33F4FB9-F654-40E1-84BB-F1894217B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dirty="0"/>
              <a:t>Državna matura 2019./2020.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0AB908A-8ECD-4082-B9DC-C4CA21C2C6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0"/>
            <a:ext cx="7886700" cy="3957639"/>
          </a:xfrm>
        </p:spPr>
        <p:txBody>
          <a:bodyPr>
            <a:normAutofit/>
          </a:bodyPr>
          <a:lstStyle/>
          <a:p>
            <a:r>
              <a:rPr lang="hr-HR" sz="2400" dirty="0"/>
              <a:t>Ukupno maturanata: 85</a:t>
            </a:r>
          </a:p>
          <a:p>
            <a:r>
              <a:rPr lang="hr-HR" sz="2400" dirty="0"/>
              <a:t>Pisalo DM: 85 učenika </a:t>
            </a:r>
            <a:r>
              <a:rPr lang="hr-HR" sz="2400" dirty="0">
                <a:solidFill>
                  <a:srgbClr val="FF0000"/>
                </a:solidFill>
              </a:rPr>
              <a:t>(100%)</a:t>
            </a:r>
          </a:p>
          <a:p>
            <a:r>
              <a:rPr lang="hr-HR" sz="2400" dirty="0"/>
              <a:t>Nije pisalo DM: 0 učenika </a:t>
            </a:r>
            <a:r>
              <a:rPr lang="hr-HR" sz="2400" dirty="0">
                <a:solidFill>
                  <a:srgbClr val="FF0000"/>
                </a:solidFill>
              </a:rPr>
              <a:t>(0%)</a:t>
            </a:r>
          </a:p>
          <a:p>
            <a:r>
              <a:rPr lang="hr-HR" sz="2400" dirty="0"/>
              <a:t>Položilo DM: 83 učenika </a:t>
            </a:r>
            <a:r>
              <a:rPr lang="hr-HR" sz="2400" dirty="0">
                <a:solidFill>
                  <a:srgbClr val="FF0000"/>
                </a:solidFill>
              </a:rPr>
              <a:t>(97,65%)</a:t>
            </a:r>
          </a:p>
          <a:p>
            <a:r>
              <a:rPr lang="hr-HR" sz="2400" dirty="0"/>
              <a:t>Nije položilo DM: 2 učenika </a:t>
            </a:r>
            <a:r>
              <a:rPr lang="hr-HR" sz="2400" dirty="0">
                <a:solidFill>
                  <a:srgbClr val="FF0000"/>
                </a:solidFill>
              </a:rPr>
              <a:t>(2,35%)</a:t>
            </a:r>
          </a:p>
          <a:p>
            <a:r>
              <a:rPr lang="hr-HR" sz="2400" dirty="0"/>
              <a:t>Upisalo studij: 68 učenika </a:t>
            </a:r>
            <a:r>
              <a:rPr lang="hr-HR" sz="2400" dirty="0">
                <a:solidFill>
                  <a:srgbClr val="FF0000"/>
                </a:solidFill>
              </a:rPr>
              <a:t>(80%) </a:t>
            </a:r>
          </a:p>
          <a:p>
            <a:r>
              <a:rPr lang="hr-HR" sz="2400" dirty="0"/>
              <a:t>Nije upisalo studij: 17 učenika od cijele generacije maturanata </a:t>
            </a:r>
            <a:r>
              <a:rPr lang="hr-HR" sz="2400" dirty="0">
                <a:solidFill>
                  <a:srgbClr val="FF0000"/>
                </a:solidFill>
              </a:rPr>
              <a:t>(20%)</a:t>
            </a:r>
          </a:p>
        </p:txBody>
      </p:sp>
    </p:spTree>
    <p:extLst>
      <p:ext uri="{BB962C8B-B14F-4D97-AF65-F5344CB8AC3E}">
        <p14:creationId xmlns:p14="http://schemas.microsoft.com/office/powerpoint/2010/main" val="28607839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dirty="0"/>
              <a:t>Kontakt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hr-HR" sz="2800" dirty="0"/>
              <a:t>Fabijan Ipša </a:t>
            </a:r>
          </a:p>
          <a:p>
            <a:pPr marL="114300" indent="0">
              <a:buNone/>
            </a:pPr>
            <a:endParaRPr lang="hr-HR" sz="2800" dirty="0"/>
          </a:p>
          <a:p>
            <a:r>
              <a:rPr lang="hr-HR" sz="2800" dirty="0"/>
              <a:t>e-mail: </a:t>
            </a:r>
            <a:r>
              <a:rPr lang="hr-HR" sz="2800" dirty="0">
                <a:hlinkClick r:id="rId2"/>
              </a:rPr>
              <a:t>fabijan.ipsa@gmail.com</a:t>
            </a:r>
            <a:r>
              <a:rPr lang="hr-HR" sz="2800" dirty="0"/>
              <a:t> </a:t>
            </a:r>
          </a:p>
          <a:p>
            <a:r>
              <a:rPr lang="hr-HR" sz="2800" dirty="0"/>
              <a:t>individualni razgovori:  ponedjeljak 10:40-11:40h</a:t>
            </a:r>
          </a:p>
          <a:p>
            <a:pPr marL="114300" indent="0">
              <a:buNone/>
            </a:pPr>
            <a:r>
              <a:rPr lang="hr-HR" sz="2800" dirty="0"/>
              <a:t>                                            petak 14:10-15:10h</a:t>
            </a:r>
          </a:p>
          <a:p>
            <a:r>
              <a:rPr lang="hr-HR" sz="2800" dirty="0"/>
              <a:t>zbornica: 042/492 006</a:t>
            </a:r>
          </a:p>
        </p:txBody>
      </p:sp>
    </p:spTree>
    <p:extLst>
      <p:ext uri="{BB962C8B-B14F-4D97-AF65-F5344CB8AC3E}">
        <p14:creationId xmlns:p14="http://schemas.microsoft.com/office/powerpoint/2010/main" val="642046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600" dirty="0">
                <a:solidFill>
                  <a:srgbClr val="FF0000"/>
                </a:solidFill>
              </a:rPr>
              <a:t>Što</a:t>
            </a:r>
            <a:r>
              <a:rPr lang="hr-HR" altLang="sr-Latn-RS" sz="3600" dirty="0"/>
              <a:t> je državna matura? (2)</a:t>
            </a:r>
          </a:p>
        </p:txBody>
      </p:sp>
      <p:sp>
        <p:nvSpPr>
          <p:cNvPr id="6656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hr-HR" altLang="sr-Latn-RS" sz="3600"/>
              <a:t>sastoji se od dvaju dijelova: </a:t>
            </a:r>
            <a:r>
              <a:rPr lang="hr-HR" altLang="sr-Latn-RS" sz="3600" i="1">
                <a:solidFill>
                  <a:srgbClr val="FF0000"/>
                </a:solidFill>
              </a:rPr>
              <a:t>obveznoga</a:t>
            </a:r>
            <a:r>
              <a:rPr lang="hr-HR" altLang="sr-Latn-RS" sz="3600">
                <a:solidFill>
                  <a:srgbClr val="FF0000"/>
                </a:solidFill>
              </a:rPr>
              <a:t> </a:t>
            </a:r>
            <a:r>
              <a:rPr lang="hr-HR" altLang="sr-Latn-RS" sz="3600"/>
              <a:t>i </a:t>
            </a:r>
            <a:r>
              <a:rPr lang="hr-HR" altLang="sr-Latn-RS" sz="3600" i="1">
                <a:solidFill>
                  <a:srgbClr val="FF0000"/>
                </a:solidFill>
              </a:rPr>
              <a:t>izbornoga</a:t>
            </a:r>
            <a:r>
              <a:rPr lang="hr-HR" altLang="sr-Latn-RS" sz="3600"/>
              <a:t>, a provodi se polaganjem ispita državne mature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1433952" y="3518363"/>
          <a:ext cx="5850751" cy="2373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71401800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600" dirty="0">
                <a:solidFill>
                  <a:srgbClr val="FF0000"/>
                </a:solidFill>
              </a:rPr>
              <a:t>OBAVEZNI</a:t>
            </a:r>
            <a:r>
              <a:rPr lang="hr-HR" altLang="sr-Latn-RS" sz="3600" dirty="0"/>
              <a:t> DIO DRŽAVNE MATURE (1)</a:t>
            </a:r>
          </a:p>
        </p:txBody>
      </p:sp>
      <p:sp>
        <p:nvSpPr>
          <p:cNvPr id="67587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altLang="sr-Latn-RS" sz="3600"/>
              <a:t>u sklopu obveznoga dijela državne mature polažu se </a:t>
            </a:r>
            <a:r>
              <a:rPr lang="hr-HR" altLang="sr-Latn-RS" sz="3600">
                <a:solidFill>
                  <a:srgbClr val="FF0000"/>
                </a:solidFill>
              </a:rPr>
              <a:t>ispiti iz triju predmeta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1402751" y="2200268"/>
          <a:ext cx="5304272" cy="44291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18738692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600" dirty="0">
                <a:solidFill>
                  <a:srgbClr val="FF0000"/>
                </a:solidFill>
              </a:rPr>
              <a:t>OBAVEZNI</a:t>
            </a:r>
            <a:r>
              <a:rPr lang="hr-HR" altLang="sr-Latn-RS" sz="3600" dirty="0"/>
              <a:t> DIO DRŽAVNE MATURE (2)</a:t>
            </a:r>
          </a:p>
        </p:txBody>
      </p:sp>
      <p:sp>
        <p:nvSpPr>
          <p:cNvPr id="68611" name="Rezervirano mjesto sadržaja 2"/>
          <p:cNvSpPr>
            <a:spLocks noGrp="1"/>
          </p:cNvSpPr>
          <p:nvPr>
            <p:ph idx="1"/>
          </p:nvPr>
        </p:nvSpPr>
        <p:spPr>
          <a:xfrm>
            <a:off x="457200" y="1447800"/>
            <a:ext cx="7620000" cy="4800600"/>
          </a:xfrm>
        </p:spPr>
        <p:txBody>
          <a:bodyPr/>
          <a:lstStyle/>
          <a:p>
            <a:pPr algn="just" eaLnBrk="1" hangingPunct="1"/>
            <a:r>
              <a:rPr lang="hr-HR" altLang="sr-Latn-RS" sz="3600" dirty="0"/>
              <a:t>polagati se može samo </a:t>
            </a:r>
            <a:r>
              <a:rPr lang="hr-HR" altLang="sr-Latn-RS" sz="3600" dirty="0">
                <a:solidFill>
                  <a:srgbClr val="FF0000"/>
                </a:solidFill>
              </a:rPr>
              <a:t>strani jezik</a:t>
            </a:r>
            <a:r>
              <a:rPr lang="hr-HR" altLang="sr-Latn-RS" sz="3600" dirty="0"/>
              <a:t> iz kojega je učenik </a:t>
            </a:r>
            <a:r>
              <a:rPr lang="hr-HR" altLang="sr-Latn-RS" sz="3600" dirty="0">
                <a:solidFill>
                  <a:srgbClr val="FF0000"/>
                </a:solidFill>
              </a:rPr>
              <a:t>najmanje dvije školske godine</a:t>
            </a:r>
            <a:r>
              <a:rPr lang="hr-HR" altLang="sr-Latn-RS" sz="3600" dirty="0"/>
              <a:t> tijekom srednjega obrazovanja bio </a:t>
            </a:r>
            <a:r>
              <a:rPr lang="hr-HR" altLang="sr-Latn-RS" sz="3600" dirty="0">
                <a:solidFill>
                  <a:srgbClr val="FF0000"/>
                </a:solidFill>
              </a:rPr>
              <a:t>pozitivno ocijenjen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2057380" y="2840348"/>
          <a:ext cx="5304272" cy="40176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Ravni poveznik 5"/>
          <p:cNvCxnSpPr/>
          <p:nvPr/>
        </p:nvCxnSpPr>
        <p:spPr>
          <a:xfrm>
            <a:off x="5409010" y="4311651"/>
            <a:ext cx="567928" cy="167322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62835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600" dirty="0">
                <a:solidFill>
                  <a:srgbClr val="FF0000"/>
                </a:solidFill>
              </a:rPr>
              <a:t>OBAVEZNI</a:t>
            </a:r>
            <a:r>
              <a:rPr lang="hr-HR" altLang="sr-Latn-RS" sz="3600" dirty="0"/>
              <a:t> DIO DRŽAVNE MATURE (3)</a:t>
            </a:r>
          </a:p>
        </p:txBody>
      </p:sp>
      <p:sp>
        <p:nvSpPr>
          <p:cNvPr id="69635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Font typeface="Wingdings" pitchFamily="2" charset="2"/>
              <a:buNone/>
            </a:pPr>
            <a:r>
              <a:rPr lang="hr-HR" altLang="sr-Latn-RS" sz="2800"/>
              <a:t>Ispiti državne mature u obveznome dijelu mogu se polagati na dvjema razinama (propisuju ih ispitni katalozi):</a:t>
            </a:r>
          </a:p>
          <a:p>
            <a:pPr lvl="1" eaLnBrk="1" hangingPunct="1"/>
            <a:r>
              <a:rPr lang="hr-HR" altLang="sr-Latn-RS" sz="2400"/>
              <a:t>višoj razini (A) i</a:t>
            </a:r>
          </a:p>
          <a:p>
            <a:pPr lvl="1" eaLnBrk="1" hangingPunct="1"/>
            <a:r>
              <a:rPr lang="hr-HR" altLang="sr-Latn-RS" sz="2400"/>
              <a:t>osnovnoj razini (B)</a:t>
            </a:r>
          </a:p>
        </p:txBody>
      </p:sp>
      <p:graphicFrame>
        <p:nvGraphicFramePr>
          <p:cNvPr id="7" name="Diagram 5"/>
          <p:cNvGraphicFramePr/>
          <p:nvPr/>
        </p:nvGraphicFramePr>
        <p:xfrm>
          <a:off x="1862569" y="2617206"/>
          <a:ext cx="4442120" cy="3929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4686300" y="4144964"/>
            <a:ext cx="428625" cy="1214437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Heptagon 8"/>
          <p:cNvSpPr/>
          <p:nvPr/>
        </p:nvSpPr>
        <p:spPr>
          <a:xfrm>
            <a:off x="6469857" y="3332164"/>
            <a:ext cx="370285" cy="357187"/>
          </a:xfrm>
          <a:prstGeom prst="heptagon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>
                <a:solidFill>
                  <a:schemeClr val="tx1"/>
                </a:solidFill>
              </a:rPr>
              <a:t>A</a:t>
            </a:r>
            <a:endParaRPr lang="bs-Latn-BA" dirty="0">
              <a:solidFill>
                <a:schemeClr val="tx1"/>
              </a:solidFill>
            </a:endParaRPr>
          </a:p>
        </p:txBody>
      </p:sp>
      <p:sp>
        <p:nvSpPr>
          <p:cNvPr id="10" name="Heptagon 17"/>
          <p:cNvSpPr/>
          <p:nvPr/>
        </p:nvSpPr>
        <p:spPr>
          <a:xfrm>
            <a:off x="6469857" y="4189414"/>
            <a:ext cx="370285" cy="357187"/>
          </a:xfrm>
          <a:prstGeom prst="heptagon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>
                <a:solidFill>
                  <a:schemeClr val="tx1"/>
                </a:solidFill>
              </a:rPr>
              <a:t>A</a:t>
            </a:r>
            <a:endParaRPr lang="bs-Latn-BA" dirty="0">
              <a:solidFill>
                <a:schemeClr val="tx1"/>
              </a:solidFill>
            </a:endParaRPr>
          </a:p>
        </p:txBody>
      </p:sp>
      <p:sp>
        <p:nvSpPr>
          <p:cNvPr id="11" name="Heptagon 18"/>
          <p:cNvSpPr/>
          <p:nvPr/>
        </p:nvSpPr>
        <p:spPr>
          <a:xfrm>
            <a:off x="6469857" y="5046664"/>
            <a:ext cx="370285" cy="357187"/>
          </a:xfrm>
          <a:prstGeom prst="heptagon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>
                <a:solidFill>
                  <a:schemeClr val="tx1"/>
                </a:solidFill>
              </a:rPr>
              <a:t>A</a:t>
            </a:r>
            <a:endParaRPr lang="bs-Latn-BA" dirty="0">
              <a:solidFill>
                <a:schemeClr val="tx1"/>
              </a:solidFill>
            </a:endParaRPr>
          </a:p>
        </p:txBody>
      </p:sp>
      <p:sp>
        <p:nvSpPr>
          <p:cNvPr id="12" name="Heptagon 19"/>
          <p:cNvSpPr/>
          <p:nvPr/>
        </p:nvSpPr>
        <p:spPr>
          <a:xfrm>
            <a:off x="6469857" y="3760789"/>
            <a:ext cx="370285" cy="357187"/>
          </a:xfrm>
          <a:prstGeom prst="hept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>
                <a:solidFill>
                  <a:schemeClr val="tx1"/>
                </a:solidFill>
              </a:rPr>
              <a:t>B</a:t>
            </a:r>
            <a:endParaRPr lang="bs-Latn-BA" dirty="0">
              <a:solidFill>
                <a:schemeClr val="tx1"/>
              </a:solidFill>
            </a:endParaRPr>
          </a:p>
        </p:txBody>
      </p:sp>
      <p:sp>
        <p:nvSpPr>
          <p:cNvPr id="13" name="Heptagon 20"/>
          <p:cNvSpPr/>
          <p:nvPr/>
        </p:nvSpPr>
        <p:spPr>
          <a:xfrm>
            <a:off x="6469857" y="4618039"/>
            <a:ext cx="370285" cy="357187"/>
          </a:xfrm>
          <a:prstGeom prst="hept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>
                <a:solidFill>
                  <a:schemeClr val="tx1"/>
                </a:solidFill>
              </a:rPr>
              <a:t>B</a:t>
            </a:r>
            <a:endParaRPr lang="bs-Latn-BA" dirty="0">
              <a:solidFill>
                <a:schemeClr val="tx1"/>
              </a:solidFill>
            </a:endParaRPr>
          </a:p>
        </p:txBody>
      </p:sp>
      <p:sp>
        <p:nvSpPr>
          <p:cNvPr id="14" name="Heptagon 21"/>
          <p:cNvSpPr/>
          <p:nvPr/>
        </p:nvSpPr>
        <p:spPr>
          <a:xfrm>
            <a:off x="6469857" y="5475289"/>
            <a:ext cx="370285" cy="357187"/>
          </a:xfrm>
          <a:prstGeom prst="hept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>
                <a:solidFill>
                  <a:schemeClr val="tx1"/>
                </a:solidFill>
              </a:rPr>
              <a:t>B</a:t>
            </a:r>
            <a:endParaRPr lang="bs-Latn-BA" dirty="0">
              <a:solidFill>
                <a:schemeClr val="tx1"/>
              </a:solidFill>
            </a:endParaRPr>
          </a:p>
        </p:txBody>
      </p:sp>
      <p:cxnSp>
        <p:nvCxnSpPr>
          <p:cNvPr id="15" name="Straight Connector 23"/>
          <p:cNvCxnSpPr>
            <a:endCxn id="9" idx="4"/>
          </p:cNvCxnSpPr>
          <p:nvPr/>
        </p:nvCxnSpPr>
        <p:spPr>
          <a:xfrm flipV="1">
            <a:off x="6304360" y="3560764"/>
            <a:ext cx="165497" cy="2000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26"/>
          <p:cNvCxnSpPr>
            <a:stCxn id="12" idx="4"/>
          </p:cNvCxnSpPr>
          <p:nvPr/>
        </p:nvCxnSpPr>
        <p:spPr>
          <a:xfrm flipH="1" flipV="1">
            <a:off x="6304360" y="3760788"/>
            <a:ext cx="165497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27"/>
          <p:cNvCxnSpPr/>
          <p:nvPr/>
        </p:nvCxnSpPr>
        <p:spPr>
          <a:xfrm flipV="1">
            <a:off x="6304360" y="4332289"/>
            <a:ext cx="214313" cy="1984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28"/>
          <p:cNvCxnSpPr/>
          <p:nvPr/>
        </p:nvCxnSpPr>
        <p:spPr>
          <a:xfrm flipV="1">
            <a:off x="6304360" y="5260975"/>
            <a:ext cx="214313" cy="198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29"/>
          <p:cNvCxnSpPr/>
          <p:nvPr/>
        </p:nvCxnSpPr>
        <p:spPr>
          <a:xfrm flipH="1" flipV="1">
            <a:off x="6304360" y="4546600"/>
            <a:ext cx="214313" cy="230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30"/>
          <p:cNvCxnSpPr/>
          <p:nvPr/>
        </p:nvCxnSpPr>
        <p:spPr>
          <a:xfrm flipH="1" flipV="1">
            <a:off x="6304360" y="5475289"/>
            <a:ext cx="214313" cy="2301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3026857"/>
      </p:ext>
    </p:extLst>
  </p:cSld>
  <p:clrMapOvr>
    <a:masterClrMapping/>
  </p:clrMapOvr>
  <p:transition spd="med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600" dirty="0">
                <a:solidFill>
                  <a:srgbClr val="FF0000"/>
                </a:solidFill>
              </a:rPr>
              <a:t>OBAVEZNI</a:t>
            </a:r>
            <a:r>
              <a:rPr lang="hr-HR" altLang="sr-Latn-RS" sz="3600" dirty="0"/>
              <a:t> DIO DRŽAVNE MATURE (4)</a:t>
            </a:r>
          </a:p>
        </p:txBody>
      </p:sp>
      <p:sp>
        <p:nvSpPr>
          <p:cNvPr id="70659" name="Rezervirano mjesto sadržaja 2"/>
          <p:cNvSpPr>
            <a:spLocks noGrp="1"/>
          </p:cNvSpPr>
          <p:nvPr>
            <p:ph idx="1"/>
          </p:nvPr>
        </p:nvSpPr>
        <p:spPr>
          <a:xfrm>
            <a:off x="435429" y="2514600"/>
            <a:ext cx="7620000" cy="2514600"/>
          </a:xfrm>
        </p:spPr>
        <p:txBody>
          <a:bodyPr/>
          <a:lstStyle/>
          <a:p>
            <a:pPr algn="just" eaLnBrk="1" hangingPunct="1"/>
            <a:r>
              <a:rPr lang="hr-HR" altLang="sr-Latn-RS" sz="2800" dirty="0"/>
              <a:t>uvidom u </a:t>
            </a:r>
            <a:r>
              <a:rPr lang="hr-HR" altLang="sr-Latn-RS" sz="2800" dirty="0">
                <a:solidFill>
                  <a:srgbClr val="FF0000"/>
                </a:solidFill>
              </a:rPr>
              <a:t>zahtjeve studijskih programa </a:t>
            </a:r>
            <a:r>
              <a:rPr lang="hr-HR" altLang="sr-Latn-RS" sz="2800" dirty="0"/>
              <a:t>učenik će se sam opredijeliti za razinu koju će polagati na ispitu državne mature</a:t>
            </a:r>
          </a:p>
        </p:txBody>
      </p:sp>
    </p:spTree>
    <p:extLst>
      <p:ext uri="{BB962C8B-B14F-4D97-AF65-F5344CB8AC3E}">
        <p14:creationId xmlns:p14="http://schemas.microsoft.com/office/powerpoint/2010/main" val="4235109919"/>
      </p:ext>
    </p:extLst>
  </p:cSld>
  <p:clrMapOvr>
    <a:masterClrMapping/>
  </p:clrMapOvr>
  <p:transition spd="med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600" dirty="0">
                <a:solidFill>
                  <a:srgbClr val="FF0000"/>
                </a:solidFill>
              </a:rPr>
              <a:t>OBAVEZNI</a:t>
            </a:r>
            <a:r>
              <a:rPr lang="hr-HR" altLang="sr-Latn-RS" sz="3600" dirty="0"/>
              <a:t> DIO DRŽAVNE MATURE (5)</a:t>
            </a:r>
          </a:p>
        </p:txBody>
      </p:sp>
      <p:sp>
        <p:nvSpPr>
          <p:cNvPr id="7168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altLang="sr-Latn-RS" sz="2800"/>
              <a:t>položena viša razina (A) obveznoga predmeta omogućuje kandidatu pristup i onim studijskim programima koji traže osnovnu razinu (B)</a:t>
            </a:r>
          </a:p>
          <a:p>
            <a:pPr eaLnBrk="1" hangingPunct="1"/>
            <a:endParaRPr lang="hr-HR" altLang="sr-Latn-RS" sz="2800"/>
          </a:p>
          <a:p>
            <a:pPr eaLnBrk="1" hangingPunct="1"/>
            <a:r>
              <a:rPr lang="hr-HR" altLang="sr-Latn-RS" sz="2800"/>
              <a:t>kandidati koji polože osnovnu razinu (B) nemaju mogućnost prijave na studijski program koji traži položenu višu razinu (A) ispita</a:t>
            </a:r>
          </a:p>
        </p:txBody>
      </p:sp>
      <p:sp>
        <p:nvSpPr>
          <p:cNvPr id="9" name="TextBox 3"/>
          <p:cNvSpPr txBox="1"/>
          <p:nvPr/>
        </p:nvSpPr>
        <p:spPr>
          <a:xfrm>
            <a:off x="1" y="5029200"/>
            <a:ext cx="84582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Ukoliko je zahtjev studijskog programa položen predmet na osnovnoj (B) razini, rezultat postignut na višoj (A) razini vrijedi 60% više od istoga rezultata postignutog na osnovnoj (B) razini</a:t>
            </a:r>
            <a:r>
              <a:rPr lang="bs-Latn-BA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!</a:t>
            </a:r>
            <a:endParaRPr lang="hr-H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736384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88</TotalTime>
  <Words>1454</Words>
  <Application>Microsoft Office PowerPoint</Application>
  <PresentationFormat>Prikaz na zaslonu (4:3)</PresentationFormat>
  <Paragraphs>209</Paragraphs>
  <Slides>31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31</vt:i4>
      </vt:variant>
    </vt:vector>
  </HeadingPairs>
  <TitlesOfParts>
    <vt:vector size="36" baseType="lpstr">
      <vt:lpstr>Arial</vt:lpstr>
      <vt:lpstr>Calibri</vt:lpstr>
      <vt:lpstr>Cambria</vt:lpstr>
      <vt:lpstr>Wingdings</vt:lpstr>
      <vt:lpstr>Adjacency</vt:lpstr>
      <vt:lpstr>Državna matura 2020./2021.</vt:lpstr>
      <vt:lpstr>ZAŠTO POLAGATI DRŽAVNU MATURU?</vt:lpstr>
      <vt:lpstr>Što je državna matura? (1)</vt:lpstr>
      <vt:lpstr>Što je državna matura? (2)</vt:lpstr>
      <vt:lpstr>OBAVEZNI DIO DRŽAVNE MATURE (1)</vt:lpstr>
      <vt:lpstr>OBAVEZNI DIO DRŽAVNE MATURE (2)</vt:lpstr>
      <vt:lpstr>OBAVEZNI DIO DRŽAVNE MATURE (3)</vt:lpstr>
      <vt:lpstr>OBAVEZNI DIO DRŽAVNE MATURE (4)</vt:lpstr>
      <vt:lpstr>OBAVEZNI DIO DRŽAVNE MATURE (5)</vt:lpstr>
      <vt:lpstr>OBAVEZNI DIO DRŽAVNE MATURE (6)</vt:lpstr>
      <vt:lpstr>IZBORNI DIO DRŽAVNE MATURE (1)</vt:lpstr>
      <vt:lpstr>IZBORNI DIO DRŽAVNE MATURE (2)</vt:lpstr>
      <vt:lpstr>ISPITNI ROKOVI DRŽAVNE MATURE (1)</vt:lpstr>
      <vt:lpstr>ISPITNI ROKOVI DRŽAVNE MATURE (2)</vt:lpstr>
      <vt:lpstr>PRIJAVA ISPITA (1)</vt:lpstr>
      <vt:lpstr>PRIJAVA ISPITA (2)</vt:lpstr>
      <vt:lpstr>PRIJAVA ISPITA (3)</vt:lpstr>
      <vt:lpstr>PRIJAVA ISPITA (4)</vt:lpstr>
      <vt:lpstr>PRIJAVA ISPITA (5)</vt:lpstr>
      <vt:lpstr>PRIJAVA ISPITA (6)</vt:lpstr>
      <vt:lpstr>PRIJAVA ISPITA (7)</vt:lpstr>
      <vt:lpstr>PRIJAVA ISPITA (8)</vt:lpstr>
      <vt:lpstr>ODJAVA ISPITA (1)</vt:lpstr>
      <vt:lpstr>ODJAVA ISPITA (2)</vt:lpstr>
      <vt:lpstr>PRIJAVA STUDIJSKIH PROGRAMA (1)</vt:lpstr>
      <vt:lpstr>PRIJAVA STUDIJSKIH PROGRAMA (2)</vt:lpstr>
      <vt:lpstr>Polaganje ispita (1)</vt:lpstr>
      <vt:lpstr>Polaganje ispita (2)</vt:lpstr>
      <vt:lpstr>VAŽNE POVEZNICE</vt:lpstr>
      <vt:lpstr>Državna matura 2019./2020.</vt:lpstr>
      <vt:lpstr>Kontakt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Državna matura 2017./2018.</dc:title>
  <dc:creator>Fabo</dc:creator>
  <cp:lastModifiedBy>Korisnik</cp:lastModifiedBy>
  <cp:revision>29</cp:revision>
  <dcterms:created xsi:type="dcterms:W3CDTF">2006-08-16T00:00:00Z</dcterms:created>
  <dcterms:modified xsi:type="dcterms:W3CDTF">2020-09-29T06:57:51Z</dcterms:modified>
</cp:coreProperties>
</file>