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9" r:id="rId5"/>
    <p:sldId id="272" r:id="rId6"/>
    <p:sldId id="273" r:id="rId7"/>
    <p:sldId id="274" r:id="rId8"/>
    <p:sldId id="275" r:id="rId9"/>
    <p:sldId id="276" r:id="rId10"/>
    <p:sldId id="277" r:id="rId11"/>
    <p:sldId id="265" r:id="rId12"/>
    <p:sldId id="267" r:id="rId13"/>
    <p:sldId id="27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71415-032E-491F-9827-E138A6C7D091}" type="doc">
      <dgm:prSet loTypeId="urn:microsoft.com/office/officeart/2005/8/layout/radial4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BBE75E6-D815-4951-8DD5-52E400263664}">
      <dgm:prSet phldrT="[Tekst]" custT="1"/>
      <dgm:spPr/>
      <dgm:t>
        <a:bodyPr/>
        <a:lstStyle/>
        <a:p>
          <a:r>
            <a:rPr lang="hr-HR" sz="3000" b="1" dirty="0" smtClean="0">
              <a:solidFill>
                <a:srgbClr val="002060"/>
              </a:solidFill>
            </a:rPr>
            <a:t>MALVER</a:t>
          </a:r>
          <a:endParaRPr lang="hr-HR" sz="3000" b="1" dirty="0">
            <a:solidFill>
              <a:srgbClr val="002060"/>
            </a:solidFill>
          </a:endParaRPr>
        </a:p>
      </dgm:t>
    </dgm:pt>
    <dgm:pt modelId="{5930CC9D-D589-4510-B6B7-EBA19D4369FB}" type="parTrans" cxnId="{1DA43448-E329-489B-9382-457C88433559}">
      <dgm:prSet/>
      <dgm:spPr/>
      <dgm:t>
        <a:bodyPr/>
        <a:lstStyle/>
        <a:p>
          <a:endParaRPr lang="hr-HR"/>
        </a:p>
      </dgm:t>
    </dgm:pt>
    <dgm:pt modelId="{CA0CB723-81E8-4047-9F46-5A95C8E674CF}" type="sibTrans" cxnId="{1DA43448-E329-489B-9382-457C88433559}">
      <dgm:prSet/>
      <dgm:spPr/>
      <dgm:t>
        <a:bodyPr/>
        <a:lstStyle/>
        <a:p>
          <a:endParaRPr lang="hr-HR"/>
        </a:p>
      </dgm:t>
    </dgm:pt>
    <dgm:pt modelId="{3D9D4386-975E-4CBE-A3D0-20FCC7C3AB92}">
      <dgm:prSet phldrT="[Tekst]" custT="1"/>
      <dgm:spPr/>
      <dgm:t>
        <a:bodyPr/>
        <a:lstStyle/>
        <a:p>
          <a:r>
            <a:rPr lang="hr-HR" sz="2000" dirty="0" smtClean="0">
              <a:solidFill>
                <a:srgbClr val="002060"/>
              </a:solidFill>
            </a:rPr>
            <a:t>preko ranjivosti softvera </a:t>
          </a:r>
          <a:endParaRPr lang="hr-HR" sz="2000" dirty="0">
            <a:solidFill>
              <a:srgbClr val="002060"/>
            </a:solidFill>
          </a:endParaRPr>
        </a:p>
      </dgm:t>
    </dgm:pt>
    <dgm:pt modelId="{38DA154E-A123-4F19-825A-EBB6BC80975D}" type="parTrans" cxnId="{0D3735C0-D00B-447C-9064-1B6D613A1003}">
      <dgm:prSet/>
      <dgm:spPr/>
      <dgm:t>
        <a:bodyPr/>
        <a:lstStyle/>
        <a:p>
          <a:endParaRPr lang="hr-HR"/>
        </a:p>
      </dgm:t>
    </dgm:pt>
    <dgm:pt modelId="{65E93CF5-6436-4E61-B38C-3052CFC6CAC5}" type="sibTrans" cxnId="{0D3735C0-D00B-447C-9064-1B6D613A1003}">
      <dgm:prSet/>
      <dgm:spPr/>
      <dgm:t>
        <a:bodyPr/>
        <a:lstStyle/>
        <a:p>
          <a:endParaRPr lang="hr-HR"/>
        </a:p>
      </dgm:t>
    </dgm:pt>
    <dgm:pt modelId="{DBFB15E9-2857-4626-94A8-74F34C6780A1}">
      <dgm:prSet phldrT="[Tekst]" custT="1"/>
      <dgm:spPr/>
      <dgm:t>
        <a:bodyPr/>
        <a:lstStyle/>
        <a:p>
          <a:r>
            <a:rPr lang="hr-HR" sz="2000" dirty="0" smtClean="0">
              <a:solidFill>
                <a:srgbClr val="002060"/>
              </a:solidFill>
            </a:rPr>
            <a:t>posjećujući „ zloćudne“ web stranice sa video sadržajima</a:t>
          </a:r>
          <a:endParaRPr lang="hr-HR" sz="2000" dirty="0">
            <a:solidFill>
              <a:srgbClr val="002060"/>
            </a:solidFill>
          </a:endParaRPr>
        </a:p>
      </dgm:t>
    </dgm:pt>
    <dgm:pt modelId="{24C6E9AD-4348-46A2-9984-251FC5CE72A6}" type="parTrans" cxnId="{9650C0C2-2523-47C6-B7C9-29CE94C984A0}">
      <dgm:prSet/>
      <dgm:spPr/>
      <dgm:t>
        <a:bodyPr/>
        <a:lstStyle/>
        <a:p>
          <a:endParaRPr lang="hr-HR"/>
        </a:p>
      </dgm:t>
    </dgm:pt>
    <dgm:pt modelId="{1DD102B6-697E-4F14-9E5D-B00C85C47FC7}" type="sibTrans" cxnId="{9650C0C2-2523-47C6-B7C9-29CE94C984A0}">
      <dgm:prSet/>
      <dgm:spPr/>
      <dgm:t>
        <a:bodyPr/>
        <a:lstStyle/>
        <a:p>
          <a:endParaRPr lang="hr-HR"/>
        </a:p>
      </dgm:t>
    </dgm:pt>
    <dgm:pt modelId="{74FF472B-1A55-44BB-B576-0577D34DC85D}">
      <dgm:prSet phldrT="[Tekst]" custT="1"/>
      <dgm:spPr/>
      <dgm:t>
        <a:bodyPr/>
        <a:lstStyle/>
        <a:p>
          <a:r>
            <a:rPr lang="hr-HR" sz="2000" dirty="0" smtClean="0">
              <a:solidFill>
                <a:srgbClr val="002060"/>
              </a:solidFill>
            </a:rPr>
            <a:t>otvarajući e-mail privitak sumnjivog sadržaja </a:t>
          </a:r>
          <a:endParaRPr lang="hr-HR" sz="2000" dirty="0">
            <a:solidFill>
              <a:srgbClr val="002060"/>
            </a:solidFill>
          </a:endParaRPr>
        </a:p>
      </dgm:t>
    </dgm:pt>
    <dgm:pt modelId="{22742186-8DBC-4A1E-A8E3-DEF293F1F392}" type="parTrans" cxnId="{5AE91B34-7B56-4FCB-AB49-AB780961E710}">
      <dgm:prSet/>
      <dgm:spPr/>
      <dgm:t>
        <a:bodyPr/>
        <a:lstStyle/>
        <a:p>
          <a:endParaRPr lang="hr-HR"/>
        </a:p>
      </dgm:t>
    </dgm:pt>
    <dgm:pt modelId="{9C3F4FEF-383E-4A68-8888-5E9DAABFC4D4}" type="sibTrans" cxnId="{5AE91B34-7B56-4FCB-AB49-AB780961E710}">
      <dgm:prSet/>
      <dgm:spPr/>
      <dgm:t>
        <a:bodyPr/>
        <a:lstStyle/>
        <a:p>
          <a:endParaRPr lang="hr-HR"/>
        </a:p>
      </dgm:t>
    </dgm:pt>
    <dgm:pt modelId="{2A8FA19D-75C3-423F-B1B2-727D9D655295}">
      <dgm:prSet custT="1"/>
      <dgm:spPr/>
      <dgm:t>
        <a:bodyPr/>
        <a:lstStyle/>
        <a:p>
          <a:r>
            <a:rPr lang="hr-HR" sz="2000" dirty="0" smtClean="0">
              <a:solidFill>
                <a:srgbClr val="002060"/>
              </a:solidFill>
            </a:rPr>
            <a:t>preuzimajući zaraženi softver</a:t>
          </a:r>
          <a:endParaRPr lang="hr-HR" sz="2000" dirty="0">
            <a:solidFill>
              <a:srgbClr val="002060"/>
            </a:solidFill>
          </a:endParaRPr>
        </a:p>
      </dgm:t>
    </dgm:pt>
    <dgm:pt modelId="{39B3C33B-0193-41CD-B53A-62463583A0C4}" type="parTrans" cxnId="{29A3E4D9-427C-4912-9898-0EC989014970}">
      <dgm:prSet/>
      <dgm:spPr/>
      <dgm:t>
        <a:bodyPr/>
        <a:lstStyle/>
        <a:p>
          <a:endParaRPr lang="hr-HR"/>
        </a:p>
      </dgm:t>
    </dgm:pt>
    <dgm:pt modelId="{14BC8989-527C-4E8A-8E7C-29F4B1CB5DB9}" type="sibTrans" cxnId="{29A3E4D9-427C-4912-9898-0EC989014970}">
      <dgm:prSet/>
      <dgm:spPr/>
      <dgm:t>
        <a:bodyPr/>
        <a:lstStyle/>
        <a:p>
          <a:endParaRPr lang="hr-HR"/>
        </a:p>
      </dgm:t>
    </dgm:pt>
    <dgm:pt modelId="{13C1C10C-E2A3-48C6-B7CA-9029C724E6DA}" type="pres">
      <dgm:prSet presAssocID="{65871415-032E-491F-9827-E138A6C7D0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61F4D0-0ECA-449F-8DBD-6F773094916B}" type="pres">
      <dgm:prSet presAssocID="{FBBE75E6-D815-4951-8DD5-52E400263664}" presName="centerShape" presStyleLbl="node0" presStyleIdx="0" presStyleCnt="1" custScaleX="169892" custScaleY="61635" custLinFactNeighborX="-1285" custLinFactNeighborY="-883"/>
      <dgm:spPr/>
      <dgm:t>
        <a:bodyPr/>
        <a:lstStyle/>
        <a:p>
          <a:endParaRPr lang="hr-HR"/>
        </a:p>
      </dgm:t>
    </dgm:pt>
    <dgm:pt modelId="{FC5364B1-4C19-4326-A27F-2063348269FD}" type="pres">
      <dgm:prSet presAssocID="{38DA154E-A123-4F19-825A-EBB6BC80975D}" presName="parTrans" presStyleLbl="bgSibTrans2D1" presStyleIdx="0" presStyleCnt="4"/>
      <dgm:spPr/>
      <dgm:t>
        <a:bodyPr/>
        <a:lstStyle/>
        <a:p>
          <a:endParaRPr lang="hr-HR"/>
        </a:p>
      </dgm:t>
    </dgm:pt>
    <dgm:pt modelId="{A0B3E35E-19FD-4053-A489-9E4F3D166BE6}" type="pres">
      <dgm:prSet presAssocID="{3D9D4386-975E-4CBE-A3D0-20FCC7C3AB92}" presName="node" presStyleLbl="node1" presStyleIdx="0" presStyleCnt="4" custScaleX="73273" custScaleY="64214" custRadScaleRad="107214" custRadScaleInc="205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63D71E-41C4-4AC4-95CC-C6538148756A}" type="pres">
      <dgm:prSet presAssocID="{24C6E9AD-4348-46A2-9984-251FC5CE72A6}" presName="parTrans" presStyleLbl="bgSibTrans2D1" presStyleIdx="1" presStyleCnt="4" custLinFactNeighborX="-11898" custLinFactNeighborY="11287"/>
      <dgm:spPr/>
      <dgm:t>
        <a:bodyPr/>
        <a:lstStyle/>
        <a:p>
          <a:endParaRPr lang="hr-HR"/>
        </a:p>
      </dgm:t>
    </dgm:pt>
    <dgm:pt modelId="{8CECC7FA-C168-4869-B92E-903452A07C68}" type="pres">
      <dgm:prSet presAssocID="{DBFB15E9-2857-4626-94A8-74F34C6780A1}" presName="node" presStyleLbl="node1" presStyleIdx="1" presStyleCnt="4" custScaleX="145830" custScaleY="99207" custRadScaleRad="106180" custRadScaleInc="-42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F4C33-960C-4C0C-AF3B-6350EE49B383}" type="pres">
      <dgm:prSet presAssocID="{22742186-8DBC-4A1E-A8E3-DEF293F1F392}" presName="parTrans" presStyleLbl="bgSibTrans2D1" presStyleIdx="2" presStyleCnt="4"/>
      <dgm:spPr/>
      <dgm:t>
        <a:bodyPr/>
        <a:lstStyle/>
        <a:p>
          <a:endParaRPr lang="hr-HR"/>
        </a:p>
      </dgm:t>
    </dgm:pt>
    <dgm:pt modelId="{D6EECAF9-87F0-4635-99D1-BDF166573FDE}" type="pres">
      <dgm:prSet presAssocID="{74FF472B-1A55-44BB-B576-0577D34DC85D}" presName="node" presStyleLbl="node1" presStyleIdx="2" presStyleCnt="4" custScaleX="148336" custRadScaleRad="117147" custRadScaleInc="208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575AB6-78D4-4256-AC35-0CE7BBE7770B}" type="pres">
      <dgm:prSet presAssocID="{39B3C33B-0193-41CD-B53A-62463583A0C4}" presName="parTrans" presStyleLbl="bgSibTrans2D1" presStyleIdx="3" presStyleCnt="4" custScaleX="75230" custLinFactNeighborX="-8034" custLinFactNeighborY="5920"/>
      <dgm:spPr/>
      <dgm:t>
        <a:bodyPr/>
        <a:lstStyle/>
        <a:p>
          <a:endParaRPr lang="hr-HR"/>
        </a:p>
      </dgm:t>
    </dgm:pt>
    <dgm:pt modelId="{08B5D2F1-5F13-40CD-A34C-E8CDC9085D13}" type="pres">
      <dgm:prSet presAssocID="{2A8FA19D-75C3-423F-B1B2-727D9D655295}" presName="node" presStyleLbl="node1" presStyleIdx="3" presStyleCnt="4" custScaleX="99172" custScaleY="90645" custRadScaleRad="117350" custRadScaleInc="-24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A1F3FE-F577-43B7-AA4A-5B5F7ED42D88}" type="presOf" srcId="{39B3C33B-0193-41CD-B53A-62463583A0C4}" destId="{D3575AB6-78D4-4256-AC35-0CE7BBE7770B}" srcOrd="0" destOrd="0" presId="urn:microsoft.com/office/officeart/2005/8/layout/radial4"/>
    <dgm:cxn modelId="{0D3735C0-D00B-447C-9064-1B6D613A1003}" srcId="{FBBE75E6-D815-4951-8DD5-52E400263664}" destId="{3D9D4386-975E-4CBE-A3D0-20FCC7C3AB92}" srcOrd="0" destOrd="0" parTransId="{38DA154E-A123-4F19-825A-EBB6BC80975D}" sibTransId="{65E93CF5-6436-4E61-B38C-3052CFC6CAC5}"/>
    <dgm:cxn modelId="{59835A3C-83BB-44BC-BA36-ECE7683E5CA0}" type="presOf" srcId="{38DA154E-A123-4F19-825A-EBB6BC80975D}" destId="{FC5364B1-4C19-4326-A27F-2063348269FD}" srcOrd="0" destOrd="0" presId="urn:microsoft.com/office/officeart/2005/8/layout/radial4"/>
    <dgm:cxn modelId="{29A3E4D9-427C-4912-9898-0EC989014970}" srcId="{FBBE75E6-D815-4951-8DD5-52E400263664}" destId="{2A8FA19D-75C3-423F-B1B2-727D9D655295}" srcOrd="3" destOrd="0" parTransId="{39B3C33B-0193-41CD-B53A-62463583A0C4}" sibTransId="{14BC8989-527C-4E8A-8E7C-29F4B1CB5DB9}"/>
    <dgm:cxn modelId="{1DA43448-E329-489B-9382-457C88433559}" srcId="{65871415-032E-491F-9827-E138A6C7D091}" destId="{FBBE75E6-D815-4951-8DD5-52E400263664}" srcOrd="0" destOrd="0" parTransId="{5930CC9D-D589-4510-B6B7-EBA19D4369FB}" sibTransId="{CA0CB723-81E8-4047-9F46-5A95C8E674CF}"/>
    <dgm:cxn modelId="{C046FEC0-7751-4FE4-89A5-636AFA329A15}" type="presOf" srcId="{74FF472B-1A55-44BB-B576-0577D34DC85D}" destId="{D6EECAF9-87F0-4635-99D1-BDF166573FDE}" srcOrd="0" destOrd="0" presId="urn:microsoft.com/office/officeart/2005/8/layout/radial4"/>
    <dgm:cxn modelId="{4AA34C9A-9997-4FBE-97CB-369F828D7333}" type="presOf" srcId="{DBFB15E9-2857-4626-94A8-74F34C6780A1}" destId="{8CECC7FA-C168-4869-B92E-903452A07C68}" srcOrd="0" destOrd="0" presId="urn:microsoft.com/office/officeart/2005/8/layout/radial4"/>
    <dgm:cxn modelId="{52A67DF8-5ECC-4A7B-B4B2-40D0E2A53E3D}" type="presOf" srcId="{22742186-8DBC-4A1E-A8E3-DEF293F1F392}" destId="{925F4C33-960C-4C0C-AF3B-6350EE49B383}" srcOrd="0" destOrd="0" presId="urn:microsoft.com/office/officeart/2005/8/layout/radial4"/>
    <dgm:cxn modelId="{E86C9FCE-A721-475D-8B35-D1B3C289BF68}" type="presOf" srcId="{65871415-032E-491F-9827-E138A6C7D091}" destId="{13C1C10C-E2A3-48C6-B7CA-9029C724E6DA}" srcOrd="0" destOrd="0" presId="urn:microsoft.com/office/officeart/2005/8/layout/radial4"/>
    <dgm:cxn modelId="{63AC6835-ADF4-4E93-9895-F3935285AFD8}" type="presOf" srcId="{FBBE75E6-D815-4951-8DD5-52E400263664}" destId="{7D61F4D0-0ECA-449F-8DBD-6F773094916B}" srcOrd="0" destOrd="0" presId="urn:microsoft.com/office/officeart/2005/8/layout/radial4"/>
    <dgm:cxn modelId="{F8F38ABF-1A90-442B-A895-F4095038ACEB}" type="presOf" srcId="{24C6E9AD-4348-46A2-9984-251FC5CE72A6}" destId="{0563D71E-41C4-4AC4-95CC-C6538148756A}" srcOrd="0" destOrd="0" presId="urn:microsoft.com/office/officeart/2005/8/layout/radial4"/>
    <dgm:cxn modelId="{5AE91B34-7B56-4FCB-AB49-AB780961E710}" srcId="{FBBE75E6-D815-4951-8DD5-52E400263664}" destId="{74FF472B-1A55-44BB-B576-0577D34DC85D}" srcOrd="2" destOrd="0" parTransId="{22742186-8DBC-4A1E-A8E3-DEF293F1F392}" sibTransId="{9C3F4FEF-383E-4A68-8888-5E9DAABFC4D4}"/>
    <dgm:cxn modelId="{AB7B3319-AFD8-48A9-875E-603779F344F3}" type="presOf" srcId="{3D9D4386-975E-4CBE-A3D0-20FCC7C3AB92}" destId="{A0B3E35E-19FD-4053-A489-9E4F3D166BE6}" srcOrd="0" destOrd="0" presId="urn:microsoft.com/office/officeart/2005/8/layout/radial4"/>
    <dgm:cxn modelId="{DCAFF6FB-FE64-4E1F-80D8-655DEA8B116B}" type="presOf" srcId="{2A8FA19D-75C3-423F-B1B2-727D9D655295}" destId="{08B5D2F1-5F13-40CD-A34C-E8CDC9085D13}" srcOrd="0" destOrd="0" presId="urn:microsoft.com/office/officeart/2005/8/layout/radial4"/>
    <dgm:cxn modelId="{9650C0C2-2523-47C6-B7C9-29CE94C984A0}" srcId="{FBBE75E6-D815-4951-8DD5-52E400263664}" destId="{DBFB15E9-2857-4626-94A8-74F34C6780A1}" srcOrd="1" destOrd="0" parTransId="{24C6E9AD-4348-46A2-9984-251FC5CE72A6}" sibTransId="{1DD102B6-697E-4F14-9E5D-B00C85C47FC7}"/>
    <dgm:cxn modelId="{560843CB-1518-4D88-8B40-419541B182C1}" type="presParOf" srcId="{13C1C10C-E2A3-48C6-B7CA-9029C724E6DA}" destId="{7D61F4D0-0ECA-449F-8DBD-6F773094916B}" srcOrd="0" destOrd="0" presId="urn:microsoft.com/office/officeart/2005/8/layout/radial4"/>
    <dgm:cxn modelId="{8C34B3F6-1CD6-4E3D-8489-04F80D4C8784}" type="presParOf" srcId="{13C1C10C-E2A3-48C6-B7CA-9029C724E6DA}" destId="{FC5364B1-4C19-4326-A27F-2063348269FD}" srcOrd="1" destOrd="0" presId="urn:microsoft.com/office/officeart/2005/8/layout/radial4"/>
    <dgm:cxn modelId="{52E9BE92-92E0-488A-8D40-5CC2329C23C6}" type="presParOf" srcId="{13C1C10C-E2A3-48C6-B7CA-9029C724E6DA}" destId="{A0B3E35E-19FD-4053-A489-9E4F3D166BE6}" srcOrd="2" destOrd="0" presId="urn:microsoft.com/office/officeart/2005/8/layout/radial4"/>
    <dgm:cxn modelId="{72BD2635-0A36-4795-8F31-BFB0709B2A63}" type="presParOf" srcId="{13C1C10C-E2A3-48C6-B7CA-9029C724E6DA}" destId="{0563D71E-41C4-4AC4-95CC-C6538148756A}" srcOrd="3" destOrd="0" presId="urn:microsoft.com/office/officeart/2005/8/layout/radial4"/>
    <dgm:cxn modelId="{34B617E2-D46A-4D79-89A8-94804B845F41}" type="presParOf" srcId="{13C1C10C-E2A3-48C6-B7CA-9029C724E6DA}" destId="{8CECC7FA-C168-4869-B92E-903452A07C68}" srcOrd="4" destOrd="0" presId="urn:microsoft.com/office/officeart/2005/8/layout/radial4"/>
    <dgm:cxn modelId="{F6713719-868D-4E2D-A96F-9338688145DA}" type="presParOf" srcId="{13C1C10C-E2A3-48C6-B7CA-9029C724E6DA}" destId="{925F4C33-960C-4C0C-AF3B-6350EE49B383}" srcOrd="5" destOrd="0" presId="urn:microsoft.com/office/officeart/2005/8/layout/radial4"/>
    <dgm:cxn modelId="{9B07C0B3-BBB6-497A-B0E7-AFFDDF379E91}" type="presParOf" srcId="{13C1C10C-E2A3-48C6-B7CA-9029C724E6DA}" destId="{D6EECAF9-87F0-4635-99D1-BDF166573FDE}" srcOrd="6" destOrd="0" presId="urn:microsoft.com/office/officeart/2005/8/layout/radial4"/>
    <dgm:cxn modelId="{41D315C0-72C1-4BF1-810D-B721B7833EE4}" type="presParOf" srcId="{13C1C10C-E2A3-48C6-B7CA-9029C724E6DA}" destId="{D3575AB6-78D4-4256-AC35-0CE7BBE7770B}" srcOrd="7" destOrd="0" presId="urn:microsoft.com/office/officeart/2005/8/layout/radial4"/>
    <dgm:cxn modelId="{39D2E368-B63D-4D2F-AAD2-3671DA9EB231}" type="presParOf" srcId="{13C1C10C-E2A3-48C6-B7CA-9029C724E6DA}" destId="{08B5D2F1-5F13-40CD-A34C-E8CDC9085D1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1A7C6-8B44-490B-8975-42BBE7A63E48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E42A282-5AC7-4EDF-A1D2-EA9D130A6C78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D75EE452-A006-496E-9409-3C154AE62EED}" type="parTrans" cxnId="{5EACBA2C-7A79-4F02-8A06-3ABDAE02C061}">
      <dgm:prSet/>
      <dgm:spPr/>
      <dgm:t>
        <a:bodyPr/>
        <a:lstStyle/>
        <a:p>
          <a:endParaRPr lang="hr-HR"/>
        </a:p>
      </dgm:t>
    </dgm:pt>
    <dgm:pt modelId="{E274FDB1-5D0A-41E7-8BB9-8A9CE6801B3D}" type="sibTrans" cxnId="{5EACBA2C-7A79-4F02-8A06-3ABDAE02C061}">
      <dgm:prSet/>
      <dgm:spPr/>
      <dgm:t>
        <a:bodyPr/>
        <a:lstStyle/>
        <a:p>
          <a:endParaRPr lang="hr-HR"/>
        </a:p>
      </dgm:t>
    </dgm:pt>
    <dgm:pt modelId="{B6EE53BD-206C-45ED-85FA-0BCFF2DA464B}">
      <dgm:prSet phldrT="[Tekst]" custT="1"/>
      <dgm:spPr/>
      <dgm:t>
        <a:bodyPr/>
        <a:lstStyle/>
        <a:p>
          <a:r>
            <a:rPr lang="hr-HR" sz="1500" b="1" dirty="0" smtClean="0"/>
            <a:t>CRIMEWARE</a:t>
          </a:r>
          <a:endParaRPr lang="hr-HR" sz="1500" b="1" dirty="0"/>
        </a:p>
      </dgm:t>
    </dgm:pt>
    <dgm:pt modelId="{4DF6DE9B-29FA-4983-9CE4-693A382CE737}" type="parTrans" cxnId="{E68544FD-D6BE-456D-BC06-6FC14B03E6F9}">
      <dgm:prSet/>
      <dgm:spPr/>
      <dgm:t>
        <a:bodyPr/>
        <a:lstStyle/>
        <a:p>
          <a:endParaRPr lang="hr-HR"/>
        </a:p>
      </dgm:t>
    </dgm:pt>
    <dgm:pt modelId="{CFB2453F-207A-4CF2-A4E4-11D4478FC69B}" type="sibTrans" cxnId="{E68544FD-D6BE-456D-BC06-6FC14B03E6F9}">
      <dgm:prSet/>
      <dgm:spPr/>
      <dgm:t>
        <a:bodyPr/>
        <a:lstStyle/>
        <a:p>
          <a:endParaRPr lang="hr-HR"/>
        </a:p>
      </dgm:t>
    </dgm:pt>
    <dgm:pt modelId="{86354735-D45C-4094-9B33-F44A5DFB6708}">
      <dgm:prSet phldrT="[Tekst]" custT="1"/>
      <dgm:spPr/>
      <dgm:t>
        <a:bodyPr/>
        <a:lstStyle/>
        <a:p>
          <a:r>
            <a:rPr lang="hr-HR" sz="1500" b="1" dirty="0" smtClean="0"/>
            <a:t>KEYLOGGER</a:t>
          </a:r>
          <a:endParaRPr lang="hr-HR" sz="1500" dirty="0"/>
        </a:p>
      </dgm:t>
    </dgm:pt>
    <dgm:pt modelId="{E2977BD6-F10F-497A-A952-2C18A3A04F13}" type="parTrans" cxnId="{1EB08946-F5AD-4A67-B699-6109CDB22875}">
      <dgm:prSet/>
      <dgm:spPr/>
      <dgm:t>
        <a:bodyPr/>
        <a:lstStyle/>
        <a:p>
          <a:endParaRPr lang="hr-HR"/>
        </a:p>
      </dgm:t>
    </dgm:pt>
    <dgm:pt modelId="{1C1FD7DB-F152-431F-9F91-360837E05879}" type="sibTrans" cxnId="{1EB08946-F5AD-4A67-B699-6109CDB22875}">
      <dgm:prSet/>
      <dgm:spPr/>
      <dgm:t>
        <a:bodyPr/>
        <a:lstStyle/>
        <a:p>
          <a:endParaRPr lang="hr-HR"/>
        </a:p>
      </dgm:t>
    </dgm:pt>
    <dgm:pt modelId="{36C1513D-26A0-48C4-8960-5AAD7FE011E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sz="1500" dirty="0"/>
        </a:p>
      </dgm:t>
    </dgm:pt>
    <dgm:pt modelId="{E373C60D-1722-4FBE-8591-423A30DFD9DC}" type="parTrans" cxnId="{2A46D927-5DD8-45E9-A55A-0168DB2AB752}">
      <dgm:prSet/>
      <dgm:spPr/>
      <dgm:t>
        <a:bodyPr/>
        <a:lstStyle/>
        <a:p>
          <a:endParaRPr lang="hr-HR"/>
        </a:p>
      </dgm:t>
    </dgm:pt>
    <dgm:pt modelId="{B91F906B-922A-419F-833E-A5F9F3AB1F11}" type="sibTrans" cxnId="{2A46D927-5DD8-45E9-A55A-0168DB2AB752}">
      <dgm:prSet/>
      <dgm:spPr/>
      <dgm:t>
        <a:bodyPr/>
        <a:lstStyle/>
        <a:p>
          <a:endParaRPr lang="hr-HR"/>
        </a:p>
      </dgm:t>
    </dgm:pt>
    <dgm:pt modelId="{C4F69461-3AB3-4BFB-9A4C-C2082068EBAA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sz="1500" dirty="0"/>
        </a:p>
      </dgm:t>
    </dgm:pt>
    <dgm:pt modelId="{3771A3C3-FB3E-4D2D-AA69-14A4458AC5AC}" type="parTrans" cxnId="{532A9E62-C1D5-419B-8000-0E64C82A356F}">
      <dgm:prSet/>
      <dgm:spPr/>
      <dgm:t>
        <a:bodyPr/>
        <a:lstStyle/>
        <a:p>
          <a:endParaRPr lang="hr-HR"/>
        </a:p>
      </dgm:t>
    </dgm:pt>
    <dgm:pt modelId="{8387FAF4-AE45-4FBE-B16F-4C4798B0F90E}" type="sibTrans" cxnId="{532A9E62-C1D5-419B-8000-0E64C82A356F}">
      <dgm:prSet/>
      <dgm:spPr/>
      <dgm:t>
        <a:bodyPr/>
        <a:lstStyle/>
        <a:p>
          <a:endParaRPr lang="hr-HR"/>
        </a:p>
      </dgm:t>
    </dgm:pt>
    <dgm:pt modelId="{B9FE2313-1633-4717-819C-8338CD516CD0}" type="pres">
      <dgm:prSet presAssocID="{92F1A7C6-8B44-490B-8975-42BBE7A63E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C694F8-518F-4F99-83CA-DEEA4ECAE604}" type="pres">
      <dgm:prSet presAssocID="{9E42A282-5AC7-4EDF-A1D2-EA9D130A6C78}" presName="centerShape" presStyleLbl="node0" presStyleIdx="0" presStyleCnt="1" custScaleX="148021" custScaleY="134780" custLinFactNeighborX="179" custLinFactNeighborY="3585"/>
      <dgm:spPr/>
      <dgm:t>
        <a:bodyPr/>
        <a:lstStyle/>
        <a:p>
          <a:endParaRPr lang="hr-HR"/>
        </a:p>
      </dgm:t>
    </dgm:pt>
    <dgm:pt modelId="{83167E91-769C-45D5-9C84-F3B9E8F54FA2}" type="pres">
      <dgm:prSet presAssocID="{4DF6DE9B-29FA-4983-9CE4-693A382CE737}" presName="parTrans" presStyleLbl="sibTrans2D1" presStyleIdx="0" presStyleCnt="3"/>
      <dgm:spPr/>
      <dgm:t>
        <a:bodyPr/>
        <a:lstStyle/>
        <a:p>
          <a:endParaRPr lang="hr-HR"/>
        </a:p>
      </dgm:t>
    </dgm:pt>
    <dgm:pt modelId="{A4E0E819-AB46-4010-BDEE-316E439CA2CE}" type="pres">
      <dgm:prSet presAssocID="{4DF6DE9B-29FA-4983-9CE4-693A382CE737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B19EB437-23F2-4BEB-B7FC-7D58DCDB39E5}" type="pres">
      <dgm:prSet presAssocID="{B6EE53BD-206C-45ED-85FA-0BCFF2DA464B}" presName="node" presStyleLbl="node1" presStyleIdx="0" presStyleCnt="3" custScaleX="131605" custRadScaleRad="107466" custRadScaleInc="-68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8EE507-CE4F-4033-8D82-C57B5B0714F1}" type="pres">
      <dgm:prSet presAssocID="{E2977BD6-F10F-497A-A952-2C18A3A04F13}" presName="parTrans" presStyleLbl="sibTrans2D1" presStyleIdx="1" presStyleCnt="3"/>
      <dgm:spPr/>
      <dgm:t>
        <a:bodyPr/>
        <a:lstStyle/>
        <a:p>
          <a:endParaRPr lang="hr-HR"/>
        </a:p>
      </dgm:t>
    </dgm:pt>
    <dgm:pt modelId="{7DEFB5B9-0B7F-4C43-8CF8-ABB6FAC4D949}" type="pres">
      <dgm:prSet presAssocID="{E2977BD6-F10F-497A-A952-2C18A3A04F13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52B85B8-9E31-4B2B-A0DB-C31E2C214236}" type="pres">
      <dgm:prSet presAssocID="{86354735-D45C-4094-9B33-F44A5DFB6708}" presName="node" presStyleLbl="node1" presStyleIdx="1" presStyleCnt="3" custScaleX="117513" custRadScaleRad="138474" custRadScaleInc="-205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F9FB0-7508-47DA-8466-9E6DF03403E8}" type="pres">
      <dgm:prSet presAssocID="{E373C60D-1722-4FBE-8591-423A30DFD9DC}" presName="parTrans" presStyleLbl="sibTrans2D1" presStyleIdx="2" presStyleCnt="3"/>
      <dgm:spPr/>
      <dgm:t>
        <a:bodyPr/>
        <a:lstStyle/>
        <a:p>
          <a:endParaRPr lang="hr-HR"/>
        </a:p>
      </dgm:t>
    </dgm:pt>
    <dgm:pt modelId="{2A62CFA8-421C-40D3-A50F-F7802EB556E8}" type="pres">
      <dgm:prSet presAssocID="{E373C60D-1722-4FBE-8591-423A30DFD9DC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9B89B346-8546-4960-860E-BE455C25A577}" type="pres">
      <dgm:prSet presAssocID="{36C1513D-26A0-48C4-8960-5AAD7FE011E9}" presName="node" presStyleLbl="node1" presStyleIdx="2" presStyleCnt="3" custScaleX="124180" custRadScaleRad="131514" custRadScaleInc="189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A46D927-5DD8-45E9-A55A-0168DB2AB752}" srcId="{9E42A282-5AC7-4EDF-A1D2-EA9D130A6C78}" destId="{36C1513D-26A0-48C4-8960-5AAD7FE011E9}" srcOrd="2" destOrd="0" parTransId="{E373C60D-1722-4FBE-8591-423A30DFD9DC}" sibTransId="{B91F906B-922A-419F-833E-A5F9F3AB1F11}"/>
    <dgm:cxn modelId="{1EB08946-F5AD-4A67-B699-6109CDB22875}" srcId="{9E42A282-5AC7-4EDF-A1D2-EA9D130A6C78}" destId="{86354735-D45C-4094-9B33-F44A5DFB6708}" srcOrd="1" destOrd="0" parTransId="{E2977BD6-F10F-497A-A952-2C18A3A04F13}" sibTransId="{1C1FD7DB-F152-431F-9F91-360837E05879}"/>
    <dgm:cxn modelId="{DD4AEE8A-33EF-471D-8883-D0080CD2A860}" type="presOf" srcId="{4DF6DE9B-29FA-4983-9CE4-693A382CE737}" destId="{83167E91-769C-45D5-9C84-F3B9E8F54FA2}" srcOrd="0" destOrd="0" presId="urn:microsoft.com/office/officeart/2005/8/layout/radial5"/>
    <dgm:cxn modelId="{24FA2322-BBF3-4E88-9E62-7D4B4221CD09}" type="presOf" srcId="{86354735-D45C-4094-9B33-F44A5DFB6708}" destId="{B52B85B8-9E31-4B2B-A0DB-C31E2C214236}" srcOrd="0" destOrd="0" presId="urn:microsoft.com/office/officeart/2005/8/layout/radial5"/>
    <dgm:cxn modelId="{C097BE43-59E6-40A1-9931-6B2DDBF7E5D2}" type="presOf" srcId="{36C1513D-26A0-48C4-8960-5AAD7FE011E9}" destId="{9B89B346-8546-4960-860E-BE455C25A577}" srcOrd="0" destOrd="0" presId="urn:microsoft.com/office/officeart/2005/8/layout/radial5"/>
    <dgm:cxn modelId="{52A65705-2A8C-4810-9B29-C069253DB850}" type="presOf" srcId="{E373C60D-1722-4FBE-8591-423A30DFD9DC}" destId="{44BF9FB0-7508-47DA-8466-9E6DF03403E8}" srcOrd="0" destOrd="0" presId="urn:microsoft.com/office/officeart/2005/8/layout/radial5"/>
    <dgm:cxn modelId="{3218B036-DEA1-488A-B46E-E47356F0CD7A}" type="presOf" srcId="{9E42A282-5AC7-4EDF-A1D2-EA9D130A6C78}" destId="{04C694F8-518F-4F99-83CA-DEEA4ECAE604}" srcOrd="0" destOrd="0" presId="urn:microsoft.com/office/officeart/2005/8/layout/radial5"/>
    <dgm:cxn modelId="{E655E9B9-78CD-48C5-B96D-D94895D3B656}" type="presOf" srcId="{E2977BD6-F10F-497A-A952-2C18A3A04F13}" destId="{7DEFB5B9-0B7F-4C43-8CF8-ABB6FAC4D949}" srcOrd="1" destOrd="0" presId="urn:microsoft.com/office/officeart/2005/8/layout/radial5"/>
    <dgm:cxn modelId="{CFFB5AE6-F658-448B-AEE9-33688108F8D2}" type="presOf" srcId="{E2977BD6-F10F-497A-A952-2C18A3A04F13}" destId="{5A8EE507-CE4F-4033-8D82-C57B5B0714F1}" srcOrd="0" destOrd="0" presId="urn:microsoft.com/office/officeart/2005/8/layout/radial5"/>
    <dgm:cxn modelId="{F24C86FC-3A97-4000-A7FF-55B4741E6987}" type="presOf" srcId="{92F1A7C6-8B44-490B-8975-42BBE7A63E48}" destId="{B9FE2313-1633-4717-819C-8338CD516CD0}" srcOrd="0" destOrd="0" presId="urn:microsoft.com/office/officeart/2005/8/layout/radial5"/>
    <dgm:cxn modelId="{F469C133-0B6A-452A-AE67-8FA79EC19EF7}" type="presOf" srcId="{E373C60D-1722-4FBE-8591-423A30DFD9DC}" destId="{2A62CFA8-421C-40D3-A50F-F7802EB556E8}" srcOrd="1" destOrd="0" presId="urn:microsoft.com/office/officeart/2005/8/layout/radial5"/>
    <dgm:cxn modelId="{5EACBA2C-7A79-4F02-8A06-3ABDAE02C061}" srcId="{92F1A7C6-8B44-490B-8975-42BBE7A63E48}" destId="{9E42A282-5AC7-4EDF-A1D2-EA9D130A6C78}" srcOrd="0" destOrd="0" parTransId="{D75EE452-A006-496E-9409-3C154AE62EED}" sibTransId="{E274FDB1-5D0A-41E7-8BB9-8A9CE6801B3D}"/>
    <dgm:cxn modelId="{DCFC0100-A3B1-4DA5-900E-7DE8084FD618}" type="presOf" srcId="{B6EE53BD-206C-45ED-85FA-0BCFF2DA464B}" destId="{B19EB437-23F2-4BEB-B7FC-7D58DCDB39E5}" srcOrd="0" destOrd="0" presId="urn:microsoft.com/office/officeart/2005/8/layout/radial5"/>
    <dgm:cxn modelId="{532A9E62-C1D5-419B-8000-0E64C82A356F}" srcId="{36C1513D-26A0-48C4-8960-5AAD7FE011E9}" destId="{C4F69461-3AB3-4BFB-9A4C-C2082068EBAA}" srcOrd="0" destOrd="0" parTransId="{3771A3C3-FB3E-4D2D-AA69-14A4458AC5AC}" sibTransId="{8387FAF4-AE45-4FBE-B16F-4C4798B0F90E}"/>
    <dgm:cxn modelId="{3B5EE2DF-3D0E-4058-A176-2F795BC7214D}" type="presOf" srcId="{4DF6DE9B-29FA-4983-9CE4-693A382CE737}" destId="{A4E0E819-AB46-4010-BDEE-316E439CA2CE}" srcOrd="1" destOrd="0" presId="urn:microsoft.com/office/officeart/2005/8/layout/radial5"/>
    <dgm:cxn modelId="{E68544FD-D6BE-456D-BC06-6FC14B03E6F9}" srcId="{9E42A282-5AC7-4EDF-A1D2-EA9D130A6C78}" destId="{B6EE53BD-206C-45ED-85FA-0BCFF2DA464B}" srcOrd="0" destOrd="0" parTransId="{4DF6DE9B-29FA-4983-9CE4-693A382CE737}" sibTransId="{CFB2453F-207A-4CF2-A4E4-11D4478FC69B}"/>
    <dgm:cxn modelId="{8D6683FE-3338-4D56-8422-70A34A1E1833}" type="presOf" srcId="{C4F69461-3AB3-4BFB-9A4C-C2082068EBAA}" destId="{9B89B346-8546-4960-860E-BE455C25A577}" srcOrd="0" destOrd="1" presId="urn:microsoft.com/office/officeart/2005/8/layout/radial5"/>
    <dgm:cxn modelId="{14817E42-5629-4706-AF61-653D413544F4}" type="presParOf" srcId="{B9FE2313-1633-4717-819C-8338CD516CD0}" destId="{04C694F8-518F-4F99-83CA-DEEA4ECAE604}" srcOrd="0" destOrd="0" presId="urn:microsoft.com/office/officeart/2005/8/layout/radial5"/>
    <dgm:cxn modelId="{1BC3C2AB-74B5-45D4-8BED-7652AE18DF2C}" type="presParOf" srcId="{B9FE2313-1633-4717-819C-8338CD516CD0}" destId="{83167E91-769C-45D5-9C84-F3B9E8F54FA2}" srcOrd="1" destOrd="0" presId="urn:microsoft.com/office/officeart/2005/8/layout/radial5"/>
    <dgm:cxn modelId="{E3B41545-51BD-458D-A96B-4BF19AB5B894}" type="presParOf" srcId="{83167E91-769C-45D5-9C84-F3B9E8F54FA2}" destId="{A4E0E819-AB46-4010-BDEE-316E439CA2CE}" srcOrd="0" destOrd="0" presId="urn:microsoft.com/office/officeart/2005/8/layout/radial5"/>
    <dgm:cxn modelId="{6CA5ADC4-6829-4269-9D8A-D9847261A486}" type="presParOf" srcId="{B9FE2313-1633-4717-819C-8338CD516CD0}" destId="{B19EB437-23F2-4BEB-B7FC-7D58DCDB39E5}" srcOrd="2" destOrd="0" presId="urn:microsoft.com/office/officeart/2005/8/layout/radial5"/>
    <dgm:cxn modelId="{76A9218B-69D9-4458-A700-75C28A64C88B}" type="presParOf" srcId="{B9FE2313-1633-4717-819C-8338CD516CD0}" destId="{5A8EE507-CE4F-4033-8D82-C57B5B0714F1}" srcOrd="3" destOrd="0" presId="urn:microsoft.com/office/officeart/2005/8/layout/radial5"/>
    <dgm:cxn modelId="{38F954FD-8DC2-4D03-BE3D-DABB9F371869}" type="presParOf" srcId="{5A8EE507-CE4F-4033-8D82-C57B5B0714F1}" destId="{7DEFB5B9-0B7F-4C43-8CF8-ABB6FAC4D949}" srcOrd="0" destOrd="0" presId="urn:microsoft.com/office/officeart/2005/8/layout/radial5"/>
    <dgm:cxn modelId="{D5AC58F3-BF43-46DC-AD28-87CAF7E1FAA0}" type="presParOf" srcId="{B9FE2313-1633-4717-819C-8338CD516CD0}" destId="{B52B85B8-9E31-4B2B-A0DB-C31E2C214236}" srcOrd="4" destOrd="0" presId="urn:microsoft.com/office/officeart/2005/8/layout/radial5"/>
    <dgm:cxn modelId="{4E1C69DD-CB73-491A-AF92-7F177361B0A0}" type="presParOf" srcId="{B9FE2313-1633-4717-819C-8338CD516CD0}" destId="{44BF9FB0-7508-47DA-8466-9E6DF03403E8}" srcOrd="5" destOrd="0" presId="urn:microsoft.com/office/officeart/2005/8/layout/radial5"/>
    <dgm:cxn modelId="{B0BAE921-01FA-43A7-84E6-BB24E0EF53F9}" type="presParOf" srcId="{44BF9FB0-7508-47DA-8466-9E6DF03403E8}" destId="{2A62CFA8-421C-40D3-A50F-F7802EB556E8}" srcOrd="0" destOrd="0" presId="urn:microsoft.com/office/officeart/2005/8/layout/radial5"/>
    <dgm:cxn modelId="{237E2624-B4A8-48EA-B739-291CE27196D8}" type="presParOf" srcId="{B9FE2313-1633-4717-819C-8338CD516CD0}" destId="{9B89B346-8546-4960-860E-BE455C25A57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1A7C6-8B44-490B-8975-42BBE7A63E48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E42A282-5AC7-4EDF-A1D2-EA9D130A6C78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D75EE452-A006-496E-9409-3C154AE62EED}" type="parTrans" cxnId="{5EACBA2C-7A79-4F02-8A06-3ABDAE02C061}">
      <dgm:prSet/>
      <dgm:spPr/>
      <dgm:t>
        <a:bodyPr/>
        <a:lstStyle/>
        <a:p>
          <a:endParaRPr lang="hr-HR"/>
        </a:p>
      </dgm:t>
    </dgm:pt>
    <dgm:pt modelId="{E274FDB1-5D0A-41E7-8BB9-8A9CE6801B3D}" type="sibTrans" cxnId="{5EACBA2C-7A79-4F02-8A06-3ABDAE02C061}">
      <dgm:prSet/>
      <dgm:spPr/>
      <dgm:t>
        <a:bodyPr/>
        <a:lstStyle/>
        <a:p>
          <a:endParaRPr lang="hr-HR"/>
        </a:p>
      </dgm:t>
    </dgm:pt>
    <dgm:pt modelId="{B6EE53BD-206C-45ED-85FA-0BCFF2DA464B}">
      <dgm:prSet phldrT="[Tekst]" custT="1"/>
      <dgm:spPr/>
      <dgm:t>
        <a:bodyPr/>
        <a:lstStyle/>
        <a:p>
          <a:r>
            <a:rPr lang="hr-HR" sz="1500" b="1" dirty="0" smtClean="0"/>
            <a:t>CRIMEWARE</a:t>
          </a:r>
          <a:endParaRPr lang="hr-HR" sz="1500" b="1" dirty="0"/>
        </a:p>
      </dgm:t>
    </dgm:pt>
    <dgm:pt modelId="{4DF6DE9B-29FA-4983-9CE4-693A382CE737}" type="parTrans" cxnId="{E68544FD-D6BE-456D-BC06-6FC14B03E6F9}">
      <dgm:prSet/>
      <dgm:spPr/>
      <dgm:t>
        <a:bodyPr/>
        <a:lstStyle/>
        <a:p>
          <a:endParaRPr lang="hr-HR"/>
        </a:p>
      </dgm:t>
    </dgm:pt>
    <dgm:pt modelId="{CFB2453F-207A-4CF2-A4E4-11D4478FC69B}" type="sibTrans" cxnId="{E68544FD-D6BE-456D-BC06-6FC14B03E6F9}">
      <dgm:prSet/>
      <dgm:spPr/>
      <dgm:t>
        <a:bodyPr/>
        <a:lstStyle/>
        <a:p>
          <a:endParaRPr lang="hr-HR"/>
        </a:p>
      </dgm:t>
    </dgm:pt>
    <dgm:pt modelId="{86354735-D45C-4094-9B33-F44A5DFB6708}">
      <dgm:prSet phldrT="[Tekst]" custT="1"/>
      <dgm:spPr/>
      <dgm:t>
        <a:bodyPr/>
        <a:lstStyle/>
        <a:p>
          <a:r>
            <a:rPr lang="hr-HR" sz="1500" b="1" dirty="0" smtClean="0"/>
            <a:t>KEYLOGGER</a:t>
          </a:r>
          <a:endParaRPr lang="hr-HR" sz="1500" dirty="0"/>
        </a:p>
      </dgm:t>
    </dgm:pt>
    <dgm:pt modelId="{E2977BD6-F10F-497A-A952-2C18A3A04F13}" type="parTrans" cxnId="{1EB08946-F5AD-4A67-B699-6109CDB22875}">
      <dgm:prSet/>
      <dgm:spPr/>
      <dgm:t>
        <a:bodyPr/>
        <a:lstStyle/>
        <a:p>
          <a:endParaRPr lang="hr-HR"/>
        </a:p>
      </dgm:t>
    </dgm:pt>
    <dgm:pt modelId="{1C1FD7DB-F152-431F-9F91-360837E05879}" type="sibTrans" cxnId="{1EB08946-F5AD-4A67-B699-6109CDB22875}">
      <dgm:prSet/>
      <dgm:spPr/>
      <dgm:t>
        <a:bodyPr/>
        <a:lstStyle/>
        <a:p>
          <a:endParaRPr lang="hr-HR"/>
        </a:p>
      </dgm:t>
    </dgm:pt>
    <dgm:pt modelId="{36C1513D-26A0-48C4-8960-5AAD7FE011E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sz="1500" dirty="0"/>
        </a:p>
      </dgm:t>
    </dgm:pt>
    <dgm:pt modelId="{E373C60D-1722-4FBE-8591-423A30DFD9DC}" type="parTrans" cxnId="{2A46D927-5DD8-45E9-A55A-0168DB2AB752}">
      <dgm:prSet/>
      <dgm:spPr/>
      <dgm:t>
        <a:bodyPr/>
        <a:lstStyle/>
        <a:p>
          <a:endParaRPr lang="hr-HR"/>
        </a:p>
      </dgm:t>
    </dgm:pt>
    <dgm:pt modelId="{B91F906B-922A-419F-833E-A5F9F3AB1F11}" type="sibTrans" cxnId="{2A46D927-5DD8-45E9-A55A-0168DB2AB752}">
      <dgm:prSet/>
      <dgm:spPr/>
      <dgm:t>
        <a:bodyPr/>
        <a:lstStyle/>
        <a:p>
          <a:endParaRPr lang="hr-HR"/>
        </a:p>
      </dgm:t>
    </dgm:pt>
    <dgm:pt modelId="{C4F69461-3AB3-4BFB-9A4C-C2082068EBAA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sz="1500" dirty="0"/>
        </a:p>
      </dgm:t>
    </dgm:pt>
    <dgm:pt modelId="{3771A3C3-FB3E-4D2D-AA69-14A4458AC5AC}" type="parTrans" cxnId="{532A9E62-C1D5-419B-8000-0E64C82A356F}">
      <dgm:prSet/>
      <dgm:spPr/>
      <dgm:t>
        <a:bodyPr/>
        <a:lstStyle/>
        <a:p>
          <a:endParaRPr lang="hr-HR"/>
        </a:p>
      </dgm:t>
    </dgm:pt>
    <dgm:pt modelId="{8387FAF4-AE45-4FBE-B16F-4C4798B0F90E}" type="sibTrans" cxnId="{532A9E62-C1D5-419B-8000-0E64C82A356F}">
      <dgm:prSet/>
      <dgm:spPr/>
      <dgm:t>
        <a:bodyPr/>
        <a:lstStyle/>
        <a:p>
          <a:endParaRPr lang="hr-HR"/>
        </a:p>
      </dgm:t>
    </dgm:pt>
    <dgm:pt modelId="{B9FE2313-1633-4717-819C-8338CD516CD0}" type="pres">
      <dgm:prSet presAssocID="{92F1A7C6-8B44-490B-8975-42BBE7A63E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C694F8-518F-4F99-83CA-DEEA4ECAE604}" type="pres">
      <dgm:prSet presAssocID="{9E42A282-5AC7-4EDF-A1D2-EA9D130A6C78}" presName="centerShape" presStyleLbl="node0" presStyleIdx="0" presStyleCnt="1" custScaleX="148021" custScaleY="134780" custLinFactNeighborX="179" custLinFactNeighborY="3585"/>
      <dgm:spPr/>
      <dgm:t>
        <a:bodyPr/>
        <a:lstStyle/>
        <a:p>
          <a:endParaRPr lang="hr-HR"/>
        </a:p>
      </dgm:t>
    </dgm:pt>
    <dgm:pt modelId="{83167E91-769C-45D5-9C84-F3B9E8F54FA2}" type="pres">
      <dgm:prSet presAssocID="{4DF6DE9B-29FA-4983-9CE4-693A382CE737}" presName="parTrans" presStyleLbl="sibTrans2D1" presStyleIdx="0" presStyleCnt="3"/>
      <dgm:spPr/>
      <dgm:t>
        <a:bodyPr/>
        <a:lstStyle/>
        <a:p>
          <a:endParaRPr lang="hr-HR"/>
        </a:p>
      </dgm:t>
    </dgm:pt>
    <dgm:pt modelId="{A4E0E819-AB46-4010-BDEE-316E439CA2CE}" type="pres">
      <dgm:prSet presAssocID="{4DF6DE9B-29FA-4983-9CE4-693A382CE737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B19EB437-23F2-4BEB-B7FC-7D58DCDB39E5}" type="pres">
      <dgm:prSet presAssocID="{B6EE53BD-206C-45ED-85FA-0BCFF2DA464B}" presName="node" presStyleLbl="node1" presStyleIdx="0" presStyleCnt="3" custScaleX="131605" custRadScaleRad="107466" custRadScaleInc="-68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8EE507-CE4F-4033-8D82-C57B5B0714F1}" type="pres">
      <dgm:prSet presAssocID="{E2977BD6-F10F-497A-A952-2C18A3A04F13}" presName="parTrans" presStyleLbl="sibTrans2D1" presStyleIdx="1" presStyleCnt="3"/>
      <dgm:spPr/>
      <dgm:t>
        <a:bodyPr/>
        <a:lstStyle/>
        <a:p>
          <a:endParaRPr lang="hr-HR"/>
        </a:p>
      </dgm:t>
    </dgm:pt>
    <dgm:pt modelId="{7DEFB5B9-0B7F-4C43-8CF8-ABB6FAC4D949}" type="pres">
      <dgm:prSet presAssocID="{E2977BD6-F10F-497A-A952-2C18A3A04F13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52B85B8-9E31-4B2B-A0DB-C31E2C214236}" type="pres">
      <dgm:prSet presAssocID="{86354735-D45C-4094-9B33-F44A5DFB6708}" presName="node" presStyleLbl="node1" presStyleIdx="1" presStyleCnt="3" custScaleX="117513" custRadScaleRad="138474" custRadScaleInc="-2053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F9FB0-7508-47DA-8466-9E6DF03403E8}" type="pres">
      <dgm:prSet presAssocID="{E373C60D-1722-4FBE-8591-423A30DFD9DC}" presName="parTrans" presStyleLbl="sibTrans2D1" presStyleIdx="2" presStyleCnt="3"/>
      <dgm:spPr/>
      <dgm:t>
        <a:bodyPr/>
        <a:lstStyle/>
        <a:p>
          <a:endParaRPr lang="hr-HR"/>
        </a:p>
      </dgm:t>
    </dgm:pt>
    <dgm:pt modelId="{2A62CFA8-421C-40D3-A50F-F7802EB556E8}" type="pres">
      <dgm:prSet presAssocID="{E373C60D-1722-4FBE-8591-423A30DFD9DC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9B89B346-8546-4960-860E-BE455C25A577}" type="pres">
      <dgm:prSet presAssocID="{36C1513D-26A0-48C4-8960-5AAD7FE011E9}" presName="node" presStyleLbl="node1" presStyleIdx="2" presStyleCnt="3" custScaleX="124180" custRadScaleRad="131514" custRadScaleInc="189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A46D927-5DD8-45E9-A55A-0168DB2AB752}" srcId="{9E42A282-5AC7-4EDF-A1D2-EA9D130A6C78}" destId="{36C1513D-26A0-48C4-8960-5AAD7FE011E9}" srcOrd="2" destOrd="0" parTransId="{E373C60D-1722-4FBE-8591-423A30DFD9DC}" sibTransId="{B91F906B-922A-419F-833E-A5F9F3AB1F11}"/>
    <dgm:cxn modelId="{2361A287-16D2-4793-B93F-B7B356AC9504}" type="presOf" srcId="{4DF6DE9B-29FA-4983-9CE4-693A382CE737}" destId="{83167E91-769C-45D5-9C84-F3B9E8F54FA2}" srcOrd="0" destOrd="0" presId="urn:microsoft.com/office/officeart/2005/8/layout/radial5"/>
    <dgm:cxn modelId="{1EB08946-F5AD-4A67-B699-6109CDB22875}" srcId="{9E42A282-5AC7-4EDF-A1D2-EA9D130A6C78}" destId="{86354735-D45C-4094-9B33-F44A5DFB6708}" srcOrd="1" destOrd="0" parTransId="{E2977BD6-F10F-497A-A952-2C18A3A04F13}" sibTransId="{1C1FD7DB-F152-431F-9F91-360837E05879}"/>
    <dgm:cxn modelId="{5155E65A-C49B-448C-BAB8-288A114C324F}" type="presOf" srcId="{4DF6DE9B-29FA-4983-9CE4-693A382CE737}" destId="{A4E0E819-AB46-4010-BDEE-316E439CA2CE}" srcOrd="1" destOrd="0" presId="urn:microsoft.com/office/officeart/2005/8/layout/radial5"/>
    <dgm:cxn modelId="{167CB087-E804-4719-B6C6-DA17B42F3463}" type="presOf" srcId="{86354735-D45C-4094-9B33-F44A5DFB6708}" destId="{B52B85B8-9E31-4B2B-A0DB-C31E2C214236}" srcOrd="0" destOrd="0" presId="urn:microsoft.com/office/officeart/2005/8/layout/radial5"/>
    <dgm:cxn modelId="{74D53635-D30A-4384-B7EA-089D269CED31}" type="presOf" srcId="{E2977BD6-F10F-497A-A952-2C18A3A04F13}" destId="{5A8EE507-CE4F-4033-8D82-C57B5B0714F1}" srcOrd="0" destOrd="0" presId="urn:microsoft.com/office/officeart/2005/8/layout/radial5"/>
    <dgm:cxn modelId="{6C2B823E-BCE2-4BA4-AB6F-98011CAD5F05}" type="presOf" srcId="{92F1A7C6-8B44-490B-8975-42BBE7A63E48}" destId="{B9FE2313-1633-4717-819C-8338CD516CD0}" srcOrd="0" destOrd="0" presId="urn:microsoft.com/office/officeart/2005/8/layout/radial5"/>
    <dgm:cxn modelId="{27C9E88A-A4EF-41B9-9F27-9CF3B3806A53}" type="presOf" srcId="{E373C60D-1722-4FBE-8591-423A30DFD9DC}" destId="{44BF9FB0-7508-47DA-8466-9E6DF03403E8}" srcOrd="0" destOrd="0" presId="urn:microsoft.com/office/officeart/2005/8/layout/radial5"/>
    <dgm:cxn modelId="{1057A0F7-FAD1-433E-B987-8A1E9BB7E9B8}" type="presOf" srcId="{B6EE53BD-206C-45ED-85FA-0BCFF2DA464B}" destId="{B19EB437-23F2-4BEB-B7FC-7D58DCDB39E5}" srcOrd="0" destOrd="0" presId="urn:microsoft.com/office/officeart/2005/8/layout/radial5"/>
    <dgm:cxn modelId="{5EACBA2C-7A79-4F02-8A06-3ABDAE02C061}" srcId="{92F1A7C6-8B44-490B-8975-42BBE7A63E48}" destId="{9E42A282-5AC7-4EDF-A1D2-EA9D130A6C78}" srcOrd="0" destOrd="0" parTransId="{D75EE452-A006-496E-9409-3C154AE62EED}" sibTransId="{E274FDB1-5D0A-41E7-8BB9-8A9CE6801B3D}"/>
    <dgm:cxn modelId="{BE76E8D4-23EC-4A99-8003-FD81B757A626}" type="presOf" srcId="{9E42A282-5AC7-4EDF-A1D2-EA9D130A6C78}" destId="{04C694F8-518F-4F99-83CA-DEEA4ECAE604}" srcOrd="0" destOrd="0" presId="urn:microsoft.com/office/officeart/2005/8/layout/radial5"/>
    <dgm:cxn modelId="{532A9E62-C1D5-419B-8000-0E64C82A356F}" srcId="{36C1513D-26A0-48C4-8960-5AAD7FE011E9}" destId="{C4F69461-3AB3-4BFB-9A4C-C2082068EBAA}" srcOrd="0" destOrd="0" parTransId="{3771A3C3-FB3E-4D2D-AA69-14A4458AC5AC}" sibTransId="{8387FAF4-AE45-4FBE-B16F-4C4798B0F90E}"/>
    <dgm:cxn modelId="{BC78C91F-2587-4BFD-A502-8CDCDE3BCC72}" type="presOf" srcId="{C4F69461-3AB3-4BFB-9A4C-C2082068EBAA}" destId="{9B89B346-8546-4960-860E-BE455C25A577}" srcOrd="0" destOrd="1" presId="urn:microsoft.com/office/officeart/2005/8/layout/radial5"/>
    <dgm:cxn modelId="{E78A66D7-77CB-40CD-98E3-779C48471CF6}" type="presOf" srcId="{36C1513D-26A0-48C4-8960-5AAD7FE011E9}" destId="{9B89B346-8546-4960-860E-BE455C25A577}" srcOrd="0" destOrd="0" presId="urn:microsoft.com/office/officeart/2005/8/layout/radial5"/>
    <dgm:cxn modelId="{F3419BC1-DA2A-401A-87FF-A640B6803ACB}" type="presOf" srcId="{E2977BD6-F10F-497A-A952-2C18A3A04F13}" destId="{7DEFB5B9-0B7F-4C43-8CF8-ABB6FAC4D949}" srcOrd="1" destOrd="0" presId="urn:microsoft.com/office/officeart/2005/8/layout/radial5"/>
    <dgm:cxn modelId="{E68544FD-D6BE-456D-BC06-6FC14B03E6F9}" srcId="{9E42A282-5AC7-4EDF-A1D2-EA9D130A6C78}" destId="{B6EE53BD-206C-45ED-85FA-0BCFF2DA464B}" srcOrd="0" destOrd="0" parTransId="{4DF6DE9B-29FA-4983-9CE4-693A382CE737}" sibTransId="{CFB2453F-207A-4CF2-A4E4-11D4478FC69B}"/>
    <dgm:cxn modelId="{E333C02F-3097-4180-85E7-B03B0D3421B4}" type="presOf" srcId="{E373C60D-1722-4FBE-8591-423A30DFD9DC}" destId="{2A62CFA8-421C-40D3-A50F-F7802EB556E8}" srcOrd="1" destOrd="0" presId="urn:microsoft.com/office/officeart/2005/8/layout/radial5"/>
    <dgm:cxn modelId="{EF89B4FF-03C3-41A4-954C-89C1F414C6A0}" type="presParOf" srcId="{B9FE2313-1633-4717-819C-8338CD516CD0}" destId="{04C694F8-518F-4F99-83CA-DEEA4ECAE604}" srcOrd="0" destOrd="0" presId="urn:microsoft.com/office/officeart/2005/8/layout/radial5"/>
    <dgm:cxn modelId="{00B2168C-BE31-469A-93C1-589645130ADE}" type="presParOf" srcId="{B9FE2313-1633-4717-819C-8338CD516CD0}" destId="{83167E91-769C-45D5-9C84-F3B9E8F54FA2}" srcOrd="1" destOrd="0" presId="urn:microsoft.com/office/officeart/2005/8/layout/radial5"/>
    <dgm:cxn modelId="{B5FF0582-932F-4320-BA9B-51E9904A4548}" type="presParOf" srcId="{83167E91-769C-45D5-9C84-F3B9E8F54FA2}" destId="{A4E0E819-AB46-4010-BDEE-316E439CA2CE}" srcOrd="0" destOrd="0" presId="urn:microsoft.com/office/officeart/2005/8/layout/radial5"/>
    <dgm:cxn modelId="{25D35252-DBC0-470A-BD2E-F7A3CB2053A6}" type="presParOf" srcId="{B9FE2313-1633-4717-819C-8338CD516CD0}" destId="{B19EB437-23F2-4BEB-B7FC-7D58DCDB39E5}" srcOrd="2" destOrd="0" presId="urn:microsoft.com/office/officeart/2005/8/layout/radial5"/>
    <dgm:cxn modelId="{0C3268BD-34D0-4DDB-A72A-F11B7A4ABAFE}" type="presParOf" srcId="{B9FE2313-1633-4717-819C-8338CD516CD0}" destId="{5A8EE507-CE4F-4033-8D82-C57B5B0714F1}" srcOrd="3" destOrd="0" presId="urn:microsoft.com/office/officeart/2005/8/layout/radial5"/>
    <dgm:cxn modelId="{01B677AB-2D48-440E-B7CC-7FFE7446EB1E}" type="presParOf" srcId="{5A8EE507-CE4F-4033-8D82-C57B5B0714F1}" destId="{7DEFB5B9-0B7F-4C43-8CF8-ABB6FAC4D949}" srcOrd="0" destOrd="0" presId="urn:microsoft.com/office/officeart/2005/8/layout/radial5"/>
    <dgm:cxn modelId="{BDEFBE70-0FF5-4C05-8276-DFA85E81A10F}" type="presParOf" srcId="{B9FE2313-1633-4717-819C-8338CD516CD0}" destId="{B52B85B8-9E31-4B2B-A0DB-C31E2C214236}" srcOrd="4" destOrd="0" presId="urn:microsoft.com/office/officeart/2005/8/layout/radial5"/>
    <dgm:cxn modelId="{BF9C8B88-ACC3-4661-B08E-37492AD4346E}" type="presParOf" srcId="{B9FE2313-1633-4717-819C-8338CD516CD0}" destId="{44BF9FB0-7508-47DA-8466-9E6DF03403E8}" srcOrd="5" destOrd="0" presId="urn:microsoft.com/office/officeart/2005/8/layout/radial5"/>
    <dgm:cxn modelId="{A57102C9-CCFB-4A7B-B8F6-4BBED912C740}" type="presParOf" srcId="{44BF9FB0-7508-47DA-8466-9E6DF03403E8}" destId="{2A62CFA8-421C-40D3-A50F-F7802EB556E8}" srcOrd="0" destOrd="0" presId="urn:microsoft.com/office/officeart/2005/8/layout/radial5"/>
    <dgm:cxn modelId="{83D25186-5E1F-498A-B513-FCBC4319AEA3}" type="presParOf" srcId="{B9FE2313-1633-4717-819C-8338CD516CD0}" destId="{9B89B346-8546-4960-860E-BE455C25A57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03C24-5A13-48B9-A015-99FF8944EA7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FF3C50F-D838-4EFB-BA1F-8411FE42B20D}">
      <dgm:prSet phldrT="[Tekst]"/>
      <dgm:spPr/>
      <dgm:t>
        <a:bodyPr/>
        <a:lstStyle/>
        <a:p>
          <a:r>
            <a:rPr lang="hr-HR" b="1" dirty="0" smtClean="0"/>
            <a:t>E - </a:t>
          </a:r>
          <a:r>
            <a:rPr lang="en-US" b="1" noProof="0" dirty="0" smtClean="0"/>
            <a:t>commerce</a:t>
          </a:r>
          <a:endParaRPr lang="en-US" b="1" noProof="0" dirty="0"/>
        </a:p>
      </dgm:t>
    </dgm:pt>
    <dgm:pt modelId="{8D2ACB2E-8C19-4C13-B07B-F841C12D8254}" type="parTrans" cxnId="{7D1687DC-2B8F-476F-9892-A60D27CAFC49}">
      <dgm:prSet/>
      <dgm:spPr/>
      <dgm:t>
        <a:bodyPr/>
        <a:lstStyle/>
        <a:p>
          <a:endParaRPr lang="hr-HR"/>
        </a:p>
      </dgm:t>
    </dgm:pt>
    <dgm:pt modelId="{158664B1-BCA1-4D67-9153-A21FEFA310EE}" type="sibTrans" cxnId="{7D1687DC-2B8F-476F-9892-A60D27CAFC49}">
      <dgm:prSet/>
      <dgm:spPr/>
      <dgm:t>
        <a:bodyPr/>
        <a:lstStyle/>
        <a:p>
          <a:endParaRPr lang="hr-HR"/>
        </a:p>
      </dgm:t>
    </dgm:pt>
    <dgm:pt modelId="{1F837811-7946-4568-AEA7-252878D36329}">
      <dgm:prSet phldrT="[Tekst]"/>
      <dgm:spPr/>
      <dgm:t>
        <a:bodyPr/>
        <a:lstStyle/>
        <a:p>
          <a:r>
            <a:rPr lang="hr-HR" b="1" dirty="0" smtClean="0"/>
            <a:t>E - bankarstvo</a:t>
          </a:r>
          <a:endParaRPr lang="hr-HR" b="1" dirty="0"/>
        </a:p>
      </dgm:t>
    </dgm:pt>
    <dgm:pt modelId="{06F55E79-6891-4552-B9AA-47E98F55E54A}" type="parTrans" cxnId="{1D9B7EA3-781F-42DF-AD88-893E5ED2BFEE}">
      <dgm:prSet/>
      <dgm:spPr/>
      <dgm:t>
        <a:bodyPr/>
        <a:lstStyle/>
        <a:p>
          <a:endParaRPr lang="hr-HR"/>
        </a:p>
      </dgm:t>
    </dgm:pt>
    <dgm:pt modelId="{A629DCE4-41F2-4A49-97A8-67625A00FE8C}" type="sibTrans" cxnId="{1D9B7EA3-781F-42DF-AD88-893E5ED2BFEE}">
      <dgm:prSet/>
      <dgm:spPr/>
      <dgm:t>
        <a:bodyPr/>
        <a:lstStyle/>
        <a:p>
          <a:endParaRPr lang="hr-HR"/>
        </a:p>
      </dgm:t>
    </dgm:pt>
    <dgm:pt modelId="{8753EC8A-06DE-4204-92D5-05D3095F403D}">
      <dgm:prSet phldrT="[Tekst]"/>
      <dgm:spPr/>
      <dgm:t>
        <a:bodyPr/>
        <a:lstStyle/>
        <a:p>
          <a:r>
            <a:rPr lang="hr-HR" b="1" dirty="0" smtClean="0"/>
            <a:t>Nezakonito korištenje komercijalnih programa</a:t>
          </a:r>
          <a:endParaRPr lang="hr-HR" b="1" dirty="0"/>
        </a:p>
      </dgm:t>
    </dgm:pt>
    <dgm:pt modelId="{EB0BEE39-294A-44A8-979C-E1FF9B64FBFA}" type="parTrans" cxnId="{B6068A71-B65B-4D7D-9628-7F9AC7FBFF5A}">
      <dgm:prSet/>
      <dgm:spPr/>
      <dgm:t>
        <a:bodyPr/>
        <a:lstStyle/>
        <a:p>
          <a:endParaRPr lang="hr-HR"/>
        </a:p>
      </dgm:t>
    </dgm:pt>
    <dgm:pt modelId="{7FFE5BDA-11A2-4F33-B0CB-6815078B2230}" type="sibTrans" cxnId="{B6068A71-B65B-4D7D-9628-7F9AC7FBFF5A}">
      <dgm:prSet/>
      <dgm:spPr/>
      <dgm:t>
        <a:bodyPr/>
        <a:lstStyle/>
        <a:p>
          <a:endParaRPr lang="hr-HR"/>
        </a:p>
      </dgm:t>
    </dgm:pt>
    <dgm:pt modelId="{F016A270-1133-406B-BDA4-6CF2FD86C38D}" type="pres">
      <dgm:prSet presAssocID="{A7E03C24-5A13-48B9-A015-99FF8944EA7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9380FE-EB93-4D61-ABA7-C2A0E55BB17A}" type="pres">
      <dgm:prSet presAssocID="{CFF3C50F-D838-4EFB-BA1F-8411FE42B20D}" presName="comp" presStyleCnt="0"/>
      <dgm:spPr/>
    </dgm:pt>
    <dgm:pt modelId="{2D3944F9-E911-4C38-B232-942023B64B0C}" type="pres">
      <dgm:prSet presAssocID="{CFF3C50F-D838-4EFB-BA1F-8411FE42B20D}" presName="box" presStyleLbl="node1" presStyleIdx="0" presStyleCnt="3"/>
      <dgm:spPr/>
      <dgm:t>
        <a:bodyPr/>
        <a:lstStyle/>
        <a:p>
          <a:endParaRPr lang="hr-HR"/>
        </a:p>
      </dgm:t>
    </dgm:pt>
    <dgm:pt modelId="{86E041A8-7C2E-4C0E-97A4-ACCA87E9F27E}" type="pres">
      <dgm:prSet presAssocID="{CFF3C50F-D838-4EFB-BA1F-8411FE42B20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FB4907-0008-4498-8F86-5754307C8A2F}" type="pres">
      <dgm:prSet presAssocID="{CFF3C50F-D838-4EFB-BA1F-8411FE42B20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FB9C3-69CE-49BA-8814-56AC6CFD3884}" type="pres">
      <dgm:prSet presAssocID="{158664B1-BCA1-4D67-9153-A21FEFA310EE}" presName="spacer" presStyleCnt="0"/>
      <dgm:spPr/>
    </dgm:pt>
    <dgm:pt modelId="{FFB6BB00-0685-4A64-9398-C1E2942A1B4F}" type="pres">
      <dgm:prSet presAssocID="{1F837811-7946-4568-AEA7-252878D36329}" presName="comp" presStyleCnt="0"/>
      <dgm:spPr/>
    </dgm:pt>
    <dgm:pt modelId="{E58776CF-84C7-4E68-815A-321EA8706F70}" type="pres">
      <dgm:prSet presAssocID="{1F837811-7946-4568-AEA7-252878D36329}" presName="box" presStyleLbl="node1" presStyleIdx="1" presStyleCnt="3"/>
      <dgm:spPr/>
      <dgm:t>
        <a:bodyPr/>
        <a:lstStyle/>
        <a:p>
          <a:endParaRPr lang="hr-HR"/>
        </a:p>
      </dgm:t>
    </dgm:pt>
    <dgm:pt modelId="{D5E8CDE0-71BA-42E3-BB17-84EB31CAF20C}" type="pres">
      <dgm:prSet presAssocID="{1F837811-7946-4568-AEA7-252878D3632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93C0BB7-07E9-43E5-A77B-C9E5C5BE8B0E}" type="pres">
      <dgm:prSet presAssocID="{1F837811-7946-4568-AEA7-252878D3632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092862-E747-40A6-99D4-AB8732210DF9}" type="pres">
      <dgm:prSet presAssocID="{A629DCE4-41F2-4A49-97A8-67625A00FE8C}" presName="spacer" presStyleCnt="0"/>
      <dgm:spPr/>
    </dgm:pt>
    <dgm:pt modelId="{DE69F051-6B68-4133-9466-D41220DE28D7}" type="pres">
      <dgm:prSet presAssocID="{8753EC8A-06DE-4204-92D5-05D3095F403D}" presName="comp" presStyleCnt="0"/>
      <dgm:spPr/>
    </dgm:pt>
    <dgm:pt modelId="{3B6E9EBD-1681-4F4B-A01B-E92ACD2F75FC}" type="pres">
      <dgm:prSet presAssocID="{8753EC8A-06DE-4204-92D5-05D3095F403D}" presName="box" presStyleLbl="node1" presStyleIdx="2" presStyleCnt="3"/>
      <dgm:spPr/>
      <dgm:t>
        <a:bodyPr/>
        <a:lstStyle/>
        <a:p>
          <a:endParaRPr lang="hr-HR"/>
        </a:p>
      </dgm:t>
    </dgm:pt>
    <dgm:pt modelId="{7CDAF783-2420-4285-BA71-56F67A777CB9}" type="pres">
      <dgm:prSet presAssocID="{8753EC8A-06DE-4204-92D5-05D3095F403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2F2981-5803-4C59-A1E5-AAD96A7DF21D}" type="pres">
      <dgm:prSet presAssocID="{8753EC8A-06DE-4204-92D5-05D3095F403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0F98F7-31F5-423E-A646-D49474AAD98C}" type="presOf" srcId="{A7E03C24-5A13-48B9-A015-99FF8944EA7D}" destId="{F016A270-1133-406B-BDA4-6CF2FD86C38D}" srcOrd="0" destOrd="0" presId="urn:microsoft.com/office/officeart/2005/8/layout/vList4"/>
    <dgm:cxn modelId="{FFA3D858-CADE-4640-871E-8203412A1D6C}" type="presOf" srcId="{8753EC8A-06DE-4204-92D5-05D3095F403D}" destId="{5B2F2981-5803-4C59-A1E5-AAD96A7DF21D}" srcOrd="1" destOrd="0" presId="urn:microsoft.com/office/officeart/2005/8/layout/vList4"/>
    <dgm:cxn modelId="{1D9B7EA3-781F-42DF-AD88-893E5ED2BFEE}" srcId="{A7E03C24-5A13-48B9-A015-99FF8944EA7D}" destId="{1F837811-7946-4568-AEA7-252878D36329}" srcOrd="1" destOrd="0" parTransId="{06F55E79-6891-4552-B9AA-47E98F55E54A}" sibTransId="{A629DCE4-41F2-4A49-97A8-67625A00FE8C}"/>
    <dgm:cxn modelId="{1AAC76ED-8E62-4F9B-975A-5667D3209638}" type="presOf" srcId="{8753EC8A-06DE-4204-92D5-05D3095F403D}" destId="{3B6E9EBD-1681-4F4B-A01B-E92ACD2F75FC}" srcOrd="0" destOrd="0" presId="urn:microsoft.com/office/officeart/2005/8/layout/vList4"/>
    <dgm:cxn modelId="{7D1687DC-2B8F-476F-9892-A60D27CAFC49}" srcId="{A7E03C24-5A13-48B9-A015-99FF8944EA7D}" destId="{CFF3C50F-D838-4EFB-BA1F-8411FE42B20D}" srcOrd="0" destOrd="0" parTransId="{8D2ACB2E-8C19-4C13-B07B-F841C12D8254}" sibTransId="{158664B1-BCA1-4D67-9153-A21FEFA310EE}"/>
    <dgm:cxn modelId="{9D601966-BFED-47E2-ABD0-8D166357E3F9}" type="presOf" srcId="{1F837811-7946-4568-AEA7-252878D36329}" destId="{E58776CF-84C7-4E68-815A-321EA8706F70}" srcOrd="0" destOrd="0" presId="urn:microsoft.com/office/officeart/2005/8/layout/vList4"/>
    <dgm:cxn modelId="{A54BDAEA-EE10-493E-915B-EAE79946D6C0}" type="presOf" srcId="{1F837811-7946-4568-AEA7-252878D36329}" destId="{493C0BB7-07E9-43E5-A77B-C9E5C5BE8B0E}" srcOrd="1" destOrd="0" presId="urn:microsoft.com/office/officeart/2005/8/layout/vList4"/>
    <dgm:cxn modelId="{38D3686E-D3AE-49B0-8F60-E03CFC77C46F}" type="presOf" srcId="{CFF3C50F-D838-4EFB-BA1F-8411FE42B20D}" destId="{EAFB4907-0008-4498-8F86-5754307C8A2F}" srcOrd="1" destOrd="0" presId="urn:microsoft.com/office/officeart/2005/8/layout/vList4"/>
    <dgm:cxn modelId="{39FE42B4-D5CE-4255-B461-59F6CBF6049B}" type="presOf" srcId="{CFF3C50F-D838-4EFB-BA1F-8411FE42B20D}" destId="{2D3944F9-E911-4C38-B232-942023B64B0C}" srcOrd="0" destOrd="0" presId="urn:microsoft.com/office/officeart/2005/8/layout/vList4"/>
    <dgm:cxn modelId="{B6068A71-B65B-4D7D-9628-7F9AC7FBFF5A}" srcId="{A7E03C24-5A13-48B9-A015-99FF8944EA7D}" destId="{8753EC8A-06DE-4204-92D5-05D3095F403D}" srcOrd="2" destOrd="0" parTransId="{EB0BEE39-294A-44A8-979C-E1FF9B64FBFA}" sibTransId="{7FFE5BDA-11A2-4F33-B0CB-6815078B2230}"/>
    <dgm:cxn modelId="{96E8CEAA-62B9-4DF2-B419-C1592E1D7A39}" type="presParOf" srcId="{F016A270-1133-406B-BDA4-6CF2FD86C38D}" destId="{809380FE-EB93-4D61-ABA7-C2A0E55BB17A}" srcOrd="0" destOrd="0" presId="urn:microsoft.com/office/officeart/2005/8/layout/vList4"/>
    <dgm:cxn modelId="{454A0D3A-60D7-4FBB-999F-085565F3FA58}" type="presParOf" srcId="{809380FE-EB93-4D61-ABA7-C2A0E55BB17A}" destId="{2D3944F9-E911-4C38-B232-942023B64B0C}" srcOrd="0" destOrd="0" presId="urn:microsoft.com/office/officeart/2005/8/layout/vList4"/>
    <dgm:cxn modelId="{DD510B09-5E87-4718-AD9A-D22D877C083C}" type="presParOf" srcId="{809380FE-EB93-4D61-ABA7-C2A0E55BB17A}" destId="{86E041A8-7C2E-4C0E-97A4-ACCA87E9F27E}" srcOrd="1" destOrd="0" presId="urn:microsoft.com/office/officeart/2005/8/layout/vList4"/>
    <dgm:cxn modelId="{33BC48BC-F40F-4F65-A54F-849F2CD102C5}" type="presParOf" srcId="{809380FE-EB93-4D61-ABA7-C2A0E55BB17A}" destId="{EAFB4907-0008-4498-8F86-5754307C8A2F}" srcOrd="2" destOrd="0" presId="urn:microsoft.com/office/officeart/2005/8/layout/vList4"/>
    <dgm:cxn modelId="{27AEE6FD-0FE6-4DDF-974F-83EA026FF731}" type="presParOf" srcId="{F016A270-1133-406B-BDA4-6CF2FD86C38D}" destId="{46AFB9C3-69CE-49BA-8814-56AC6CFD3884}" srcOrd="1" destOrd="0" presId="urn:microsoft.com/office/officeart/2005/8/layout/vList4"/>
    <dgm:cxn modelId="{C2B822B3-58C6-49D6-AC75-0E54043C2DAE}" type="presParOf" srcId="{F016A270-1133-406B-BDA4-6CF2FD86C38D}" destId="{FFB6BB00-0685-4A64-9398-C1E2942A1B4F}" srcOrd="2" destOrd="0" presId="urn:microsoft.com/office/officeart/2005/8/layout/vList4"/>
    <dgm:cxn modelId="{976CD13A-E7DF-41A7-BEB4-C44D7D8906EC}" type="presParOf" srcId="{FFB6BB00-0685-4A64-9398-C1E2942A1B4F}" destId="{E58776CF-84C7-4E68-815A-321EA8706F70}" srcOrd="0" destOrd="0" presId="urn:microsoft.com/office/officeart/2005/8/layout/vList4"/>
    <dgm:cxn modelId="{8C5CF922-C511-4554-BD02-DFF5BB218814}" type="presParOf" srcId="{FFB6BB00-0685-4A64-9398-C1E2942A1B4F}" destId="{D5E8CDE0-71BA-42E3-BB17-84EB31CAF20C}" srcOrd="1" destOrd="0" presId="urn:microsoft.com/office/officeart/2005/8/layout/vList4"/>
    <dgm:cxn modelId="{FDE55DAF-A9FE-4160-9A96-85E494E3C5A5}" type="presParOf" srcId="{FFB6BB00-0685-4A64-9398-C1E2942A1B4F}" destId="{493C0BB7-07E9-43E5-A77B-C9E5C5BE8B0E}" srcOrd="2" destOrd="0" presId="urn:microsoft.com/office/officeart/2005/8/layout/vList4"/>
    <dgm:cxn modelId="{135D895C-4E32-4551-90BE-34E96EC6FBEB}" type="presParOf" srcId="{F016A270-1133-406B-BDA4-6CF2FD86C38D}" destId="{84092862-E747-40A6-99D4-AB8732210DF9}" srcOrd="3" destOrd="0" presId="urn:microsoft.com/office/officeart/2005/8/layout/vList4"/>
    <dgm:cxn modelId="{1E50823E-0B70-4764-B512-EFE0B91CE262}" type="presParOf" srcId="{F016A270-1133-406B-BDA4-6CF2FD86C38D}" destId="{DE69F051-6B68-4133-9466-D41220DE28D7}" srcOrd="4" destOrd="0" presId="urn:microsoft.com/office/officeart/2005/8/layout/vList4"/>
    <dgm:cxn modelId="{AFF69AF3-A435-4529-B131-E750D7EC113F}" type="presParOf" srcId="{DE69F051-6B68-4133-9466-D41220DE28D7}" destId="{3B6E9EBD-1681-4F4B-A01B-E92ACD2F75FC}" srcOrd="0" destOrd="0" presId="urn:microsoft.com/office/officeart/2005/8/layout/vList4"/>
    <dgm:cxn modelId="{CC065D5C-5E85-4E60-A24C-E7615355CCB1}" type="presParOf" srcId="{DE69F051-6B68-4133-9466-D41220DE28D7}" destId="{7CDAF783-2420-4285-BA71-56F67A777CB9}" srcOrd="1" destOrd="0" presId="urn:microsoft.com/office/officeart/2005/8/layout/vList4"/>
    <dgm:cxn modelId="{B61F2F52-0D14-4396-BA6D-F9A16CA161A8}" type="presParOf" srcId="{DE69F051-6B68-4133-9466-D41220DE28D7}" destId="{5B2F2981-5803-4C59-A1E5-AAD96A7DF2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442CAA-766C-4747-AAF3-B77719C02D0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6C4D3D0F-09A8-4901-ABB5-F6B8F2F30AC8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12AC9D9C-86AF-4FD8-9D05-23EC1CD84869}" type="parTrans" cxnId="{B8A46C62-19DB-42EF-9EAD-373B293B6460}">
      <dgm:prSet/>
      <dgm:spPr/>
      <dgm:t>
        <a:bodyPr/>
        <a:lstStyle/>
        <a:p>
          <a:endParaRPr lang="hr-HR"/>
        </a:p>
      </dgm:t>
    </dgm:pt>
    <dgm:pt modelId="{70A98215-9752-4599-8FD4-230EC04112A7}" type="sibTrans" cxnId="{B8A46C62-19DB-42EF-9EAD-373B293B6460}">
      <dgm:prSet/>
      <dgm:spPr/>
      <dgm:t>
        <a:bodyPr/>
        <a:lstStyle/>
        <a:p>
          <a:endParaRPr lang="hr-HR"/>
        </a:p>
      </dgm:t>
    </dgm:pt>
    <dgm:pt modelId="{1732B0CB-4B73-4F56-B599-3D9D315EA449}">
      <dgm:prSet phldrT="[Tekst]" custT="1"/>
      <dgm:spPr/>
      <dgm:t>
        <a:bodyPr/>
        <a:lstStyle/>
        <a:p>
          <a:r>
            <a:rPr lang="hr-HR" sz="1200" b="1" dirty="0" smtClean="0">
              <a:solidFill>
                <a:srgbClr val="002060"/>
              </a:solidFill>
            </a:rPr>
            <a:t>Antivirus</a:t>
          </a:r>
          <a:endParaRPr lang="hr-HR" sz="1000" b="1" dirty="0">
            <a:solidFill>
              <a:srgbClr val="002060"/>
            </a:solidFill>
          </a:endParaRPr>
        </a:p>
      </dgm:t>
    </dgm:pt>
    <dgm:pt modelId="{96FB79E7-7EB0-45C6-89C7-974BED439E2E}" type="parTrans" cxnId="{4C5FA1A3-4FBA-474C-AC3E-F6D06CE65A6F}">
      <dgm:prSet/>
      <dgm:spPr/>
      <dgm:t>
        <a:bodyPr/>
        <a:lstStyle/>
        <a:p>
          <a:endParaRPr lang="hr-HR"/>
        </a:p>
      </dgm:t>
    </dgm:pt>
    <dgm:pt modelId="{0E603500-9EF2-4099-BC45-BDAABAB56D04}" type="sibTrans" cxnId="{4C5FA1A3-4FBA-474C-AC3E-F6D06CE65A6F}">
      <dgm:prSet/>
      <dgm:spPr/>
      <dgm:t>
        <a:bodyPr/>
        <a:lstStyle/>
        <a:p>
          <a:endParaRPr lang="hr-HR"/>
        </a:p>
      </dgm:t>
    </dgm:pt>
    <dgm:pt modelId="{B4BB1C7C-BA1A-4615-BD85-D5408C8EC242}">
      <dgm:prSet phldrT="[Tekst]" custT="1"/>
      <dgm:spPr/>
      <dgm:t>
        <a:bodyPr/>
        <a:lstStyle/>
        <a:p>
          <a:r>
            <a:rPr lang="hr-HR" sz="1200" b="1" dirty="0" smtClean="0">
              <a:solidFill>
                <a:srgbClr val="002060"/>
              </a:solidFill>
            </a:rPr>
            <a:t>Vatrozid</a:t>
          </a:r>
          <a:endParaRPr lang="hr-HR" sz="1200" b="1" dirty="0">
            <a:solidFill>
              <a:srgbClr val="002060"/>
            </a:solidFill>
          </a:endParaRPr>
        </a:p>
      </dgm:t>
    </dgm:pt>
    <dgm:pt modelId="{BCA26CEC-ABCA-409A-BAE9-FE764C267AC1}" type="parTrans" cxnId="{C66C2994-3C74-493F-A26E-F904F71C9DE3}">
      <dgm:prSet/>
      <dgm:spPr/>
      <dgm:t>
        <a:bodyPr/>
        <a:lstStyle/>
        <a:p>
          <a:endParaRPr lang="hr-HR"/>
        </a:p>
      </dgm:t>
    </dgm:pt>
    <dgm:pt modelId="{F4BE9ECB-8CEB-4BD1-9061-5A93352107D3}" type="sibTrans" cxnId="{C66C2994-3C74-493F-A26E-F904F71C9DE3}">
      <dgm:prSet/>
      <dgm:spPr/>
      <dgm:t>
        <a:bodyPr/>
        <a:lstStyle/>
        <a:p>
          <a:endParaRPr lang="hr-HR"/>
        </a:p>
      </dgm:t>
    </dgm:pt>
    <dgm:pt modelId="{D3C8EC80-C381-4E24-874D-225D85683523}">
      <dgm:prSet phldrT="[Tekst]" custT="1"/>
      <dgm:spPr/>
      <dgm:t>
        <a:bodyPr/>
        <a:lstStyle/>
        <a:p>
          <a:r>
            <a:rPr lang="hr-HR" sz="1200" b="1" dirty="0" smtClean="0">
              <a:solidFill>
                <a:srgbClr val="002060"/>
              </a:solidFill>
            </a:rPr>
            <a:t>Ažuriranje OS-a</a:t>
          </a:r>
          <a:endParaRPr lang="hr-HR" sz="1200" b="1" dirty="0">
            <a:solidFill>
              <a:srgbClr val="002060"/>
            </a:solidFill>
          </a:endParaRPr>
        </a:p>
      </dgm:t>
    </dgm:pt>
    <dgm:pt modelId="{29CEAD67-D147-4317-870F-CC346773D597}" type="parTrans" cxnId="{0331E467-A114-4107-9314-319119F6F2F2}">
      <dgm:prSet/>
      <dgm:spPr/>
      <dgm:t>
        <a:bodyPr/>
        <a:lstStyle/>
        <a:p>
          <a:endParaRPr lang="hr-HR"/>
        </a:p>
      </dgm:t>
    </dgm:pt>
    <dgm:pt modelId="{F6DDD41F-0168-4F80-93F2-ED939CC8F95B}" type="sibTrans" cxnId="{0331E467-A114-4107-9314-319119F6F2F2}">
      <dgm:prSet/>
      <dgm:spPr/>
      <dgm:t>
        <a:bodyPr/>
        <a:lstStyle/>
        <a:p>
          <a:endParaRPr lang="hr-HR"/>
        </a:p>
      </dgm:t>
    </dgm:pt>
    <dgm:pt modelId="{412CD9B4-623C-463B-8171-1C52FABE5E32}">
      <dgm:prSet phldrT="[Tekst]" custT="1"/>
      <dgm:spPr/>
      <dgm:t>
        <a:bodyPr/>
        <a:lstStyle/>
        <a:p>
          <a:r>
            <a:rPr lang="en-US" sz="1200" b="1" noProof="0" dirty="0" smtClean="0">
              <a:solidFill>
                <a:srgbClr val="002060"/>
              </a:solidFill>
            </a:rPr>
            <a:t>Windows Security center</a:t>
          </a:r>
          <a:endParaRPr lang="en-US" sz="1200" b="1" noProof="0" dirty="0">
            <a:solidFill>
              <a:srgbClr val="002060"/>
            </a:solidFill>
          </a:endParaRPr>
        </a:p>
      </dgm:t>
    </dgm:pt>
    <dgm:pt modelId="{7C685E2F-C589-4AAD-ACD3-09AED68AEBE4}" type="parTrans" cxnId="{C043C1ED-05EC-4905-B6EF-ECC7CF343AA2}">
      <dgm:prSet/>
      <dgm:spPr/>
      <dgm:t>
        <a:bodyPr/>
        <a:lstStyle/>
        <a:p>
          <a:endParaRPr lang="hr-HR"/>
        </a:p>
      </dgm:t>
    </dgm:pt>
    <dgm:pt modelId="{E1D80A33-1613-4CF6-89BD-9E98206054B1}" type="sibTrans" cxnId="{C043C1ED-05EC-4905-B6EF-ECC7CF343AA2}">
      <dgm:prSet/>
      <dgm:spPr/>
      <dgm:t>
        <a:bodyPr/>
        <a:lstStyle/>
        <a:p>
          <a:endParaRPr lang="hr-HR"/>
        </a:p>
      </dgm:t>
    </dgm:pt>
    <dgm:pt modelId="{4F820878-1CF9-43ED-9C05-F967336C8555}">
      <dgm:prSet phldrT="[Tekst]"/>
      <dgm:spPr/>
      <dgm:t>
        <a:bodyPr/>
        <a:lstStyle/>
        <a:p>
          <a:r>
            <a:rPr lang="hr-HR" sz="1200" b="1" noProof="0" dirty="0" smtClean="0">
              <a:solidFill>
                <a:srgbClr val="002060"/>
              </a:solidFill>
            </a:rPr>
            <a:t>Zdravi razum  </a:t>
          </a:r>
          <a:r>
            <a:rPr lang="hr-HR" noProof="0" dirty="0" smtClean="0">
              <a:sym typeface="Wingdings" pitchFamily="2" charset="2"/>
            </a:rPr>
            <a:t></a:t>
          </a:r>
          <a:r>
            <a:rPr lang="hr-HR" sz="1200" b="1" noProof="0" dirty="0" smtClean="0">
              <a:solidFill>
                <a:srgbClr val="002060"/>
              </a:solidFill>
            </a:rPr>
            <a:t> </a:t>
          </a:r>
          <a:r>
            <a:rPr lang="hr-HR" sz="1200" noProof="0" dirty="0" smtClean="0">
              <a:sym typeface="Wingdings" pitchFamily="2" charset="2"/>
            </a:rPr>
            <a:t></a:t>
          </a:r>
          <a:r>
            <a:rPr lang="hr-HR" sz="1200" b="1" noProof="0" dirty="0" smtClean="0">
              <a:solidFill>
                <a:srgbClr val="002060"/>
              </a:solidFill>
            </a:rPr>
            <a:t> </a:t>
          </a:r>
          <a:endParaRPr lang="en-US" sz="1200" b="1" noProof="0" dirty="0">
            <a:solidFill>
              <a:srgbClr val="002060"/>
            </a:solidFill>
          </a:endParaRPr>
        </a:p>
      </dgm:t>
    </dgm:pt>
    <dgm:pt modelId="{BE30A29E-6D7B-4E48-BB29-FC8A53598E9A}" type="parTrans" cxnId="{B2882472-8009-495B-9267-96702AE115E3}">
      <dgm:prSet/>
      <dgm:spPr/>
      <dgm:t>
        <a:bodyPr/>
        <a:lstStyle/>
        <a:p>
          <a:endParaRPr lang="hr-HR"/>
        </a:p>
      </dgm:t>
    </dgm:pt>
    <dgm:pt modelId="{5F86BAF9-6536-4139-AE62-50604A6614D1}" type="sibTrans" cxnId="{B2882472-8009-495B-9267-96702AE115E3}">
      <dgm:prSet/>
      <dgm:spPr/>
      <dgm:t>
        <a:bodyPr/>
        <a:lstStyle/>
        <a:p>
          <a:endParaRPr lang="hr-HR"/>
        </a:p>
      </dgm:t>
    </dgm:pt>
    <dgm:pt modelId="{7CA9F420-5257-4917-84F9-E5A9465A8A51}" type="pres">
      <dgm:prSet presAssocID="{92442CAA-766C-4747-AAF3-B77719C02D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0BB739-7375-42D2-B5A2-AEFFAFF1F853}" type="pres">
      <dgm:prSet presAssocID="{6C4D3D0F-09A8-4901-ABB5-F6B8F2F30AC8}" presName="centerShape" presStyleLbl="node0" presStyleIdx="0" presStyleCnt="1" custScaleX="124080" custScaleY="123442"/>
      <dgm:spPr/>
      <dgm:t>
        <a:bodyPr/>
        <a:lstStyle/>
        <a:p>
          <a:endParaRPr lang="hr-HR"/>
        </a:p>
      </dgm:t>
    </dgm:pt>
    <dgm:pt modelId="{DE7A3330-4D62-45E3-B31E-FCA6723A224C}" type="pres">
      <dgm:prSet presAssocID="{1732B0CB-4B73-4F56-B599-3D9D315EA4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A2E187-1EA2-4027-96DD-02356BDD784C}" type="pres">
      <dgm:prSet presAssocID="{1732B0CB-4B73-4F56-B599-3D9D315EA449}" presName="dummy" presStyleCnt="0"/>
      <dgm:spPr/>
      <dgm:t>
        <a:bodyPr/>
        <a:lstStyle/>
        <a:p>
          <a:endParaRPr lang="hr-HR"/>
        </a:p>
      </dgm:t>
    </dgm:pt>
    <dgm:pt modelId="{98BDAC2E-BC56-4D21-9200-23CE8EB0C930}" type="pres">
      <dgm:prSet presAssocID="{0E603500-9EF2-4099-BC45-BDAABAB56D04}" presName="sibTrans" presStyleLbl="sibTrans2D1" presStyleIdx="0" presStyleCnt="5"/>
      <dgm:spPr/>
      <dgm:t>
        <a:bodyPr/>
        <a:lstStyle/>
        <a:p>
          <a:endParaRPr lang="hr-HR"/>
        </a:p>
      </dgm:t>
    </dgm:pt>
    <dgm:pt modelId="{DEC201FF-6805-48BC-80F1-F2FDED7FA21E}" type="pres">
      <dgm:prSet presAssocID="{B4BB1C7C-BA1A-4615-BD85-D5408C8EC2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C12E16-C937-43A0-A632-3A4F21A9E0CD}" type="pres">
      <dgm:prSet presAssocID="{B4BB1C7C-BA1A-4615-BD85-D5408C8EC242}" presName="dummy" presStyleCnt="0"/>
      <dgm:spPr/>
      <dgm:t>
        <a:bodyPr/>
        <a:lstStyle/>
        <a:p>
          <a:endParaRPr lang="hr-HR"/>
        </a:p>
      </dgm:t>
    </dgm:pt>
    <dgm:pt modelId="{9E6222CD-2E0B-4104-A276-F9037DF99BE0}" type="pres">
      <dgm:prSet presAssocID="{F4BE9ECB-8CEB-4BD1-9061-5A93352107D3}" presName="sibTrans" presStyleLbl="sibTrans2D1" presStyleIdx="1" presStyleCnt="5"/>
      <dgm:spPr/>
      <dgm:t>
        <a:bodyPr/>
        <a:lstStyle/>
        <a:p>
          <a:endParaRPr lang="hr-HR"/>
        </a:p>
      </dgm:t>
    </dgm:pt>
    <dgm:pt modelId="{8149AC45-EEC5-4191-BBF1-835D08DF146A}" type="pres">
      <dgm:prSet presAssocID="{D3C8EC80-C381-4E24-874D-225D85683523}" presName="node" presStyleLbl="node1" presStyleIdx="2" presStyleCnt="5" custRadScaleRad="100138" custRadScaleInc="8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4DD657-1D23-4121-8D17-A08CACE562D6}" type="pres">
      <dgm:prSet presAssocID="{D3C8EC80-C381-4E24-874D-225D85683523}" presName="dummy" presStyleCnt="0"/>
      <dgm:spPr/>
      <dgm:t>
        <a:bodyPr/>
        <a:lstStyle/>
        <a:p>
          <a:endParaRPr lang="hr-HR"/>
        </a:p>
      </dgm:t>
    </dgm:pt>
    <dgm:pt modelId="{E715AE03-B609-4CB1-8C44-C45BA0A82F16}" type="pres">
      <dgm:prSet presAssocID="{F6DDD41F-0168-4F80-93F2-ED939CC8F95B}" presName="sibTrans" presStyleLbl="sibTrans2D1" presStyleIdx="2" presStyleCnt="5"/>
      <dgm:spPr/>
      <dgm:t>
        <a:bodyPr/>
        <a:lstStyle/>
        <a:p>
          <a:endParaRPr lang="hr-HR"/>
        </a:p>
      </dgm:t>
    </dgm:pt>
    <dgm:pt modelId="{54C4643E-52CC-4563-A266-9765BAFFA7CB}" type="pres">
      <dgm:prSet presAssocID="{412CD9B4-623C-463B-8171-1C52FABE5E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4650B8-CA6E-4830-8542-093EE0A9A925}" type="pres">
      <dgm:prSet presAssocID="{412CD9B4-623C-463B-8171-1C52FABE5E32}" presName="dummy" presStyleCnt="0"/>
      <dgm:spPr/>
    </dgm:pt>
    <dgm:pt modelId="{613D88C9-5C91-461B-9BBE-FE10B466BF9A}" type="pres">
      <dgm:prSet presAssocID="{E1D80A33-1613-4CF6-89BD-9E98206054B1}" presName="sibTrans" presStyleLbl="sibTrans2D1" presStyleIdx="3" presStyleCnt="5"/>
      <dgm:spPr/>
      <dgm:t>
        <a:bodyPr/>
        <a:lstStyle/>
        <a:p>
          <a:endParaRPr lang="hr-HR"/>
        </a:p>
      </dgm:t>
    </dgm:pt>
    <dgm:pt modelId="{BAA428EB-179C-4614-895E-27AF5F1D4B98}" type="pres">
      <dgm:prSet presAssocID="{4F820878-1CF9-43ED-9C05-F967336C8555}" presName="node" presStyleLbl="node1" presStyleIdx="4" presStyleCnt="5" custRadScaleRad="98995" custRadScaleInc="-42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EB4A18-4E79-4D87-B8B1-221B3BBA7BA9}" type="pres">
      <dgm:prSet presAssocID="{4F820878-1CF9-43ED-9C05-F967336C8555}" presName="dummy" presStyleCnt="0"/>
      <dgm:spPr/>
    </dgm:pt>
    <dgm:pt modelId="{8968C562-9D3A-4349-A637-1DB9A30D0593}" type="pres">
      <dgm:prSet presAssocID="{5F86BAF9-6536-4139-AE62-50604A6614D1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27425B6D-BD9D-4204-9223-758958ECD624}" type="presOf" srcId="{F4BE9ECB-8CEB-4BD1-9061-5A93352107D3}" destId="{9E6222CD-2E0B-4104-A276-F9037DF99BE0}" srcOrd="0" destOrd="0" presId="urn:microsoft.com/office/officeart/2005/8/layout/radial6"/>
    <dgm:cxn modelId="{DE0AEFEC-F911-4558-90C3-9C7615F8C9AB}" type="presOf" srcId="{6C4D3D0F-09A8-4901-ABB5-F6B8F2F30AC8}" destId="{630BB739-7375-42D2-B5A2-AEFFAFF1F853}" srcOrd="0" destOrd="0" presId="urn:microsoft.com/office/officeart/2005/8/layout/radial6"/>
    <dgm:cxn modelId="{C043C1ED-05EC-4905-B6EF-ECC7CF343AA2}" srcId="{6C4D3D0F-09A8-4901-ABB5-F6B8F2F30AC8}" destId="{412CD9B4-623C-463B-8171-1C52FABE5E32}" srcOrd="3" destOrd="0" parTransId="{7C685E2F-C589-4AAD-ACD3-09AED68AEBE4}" sibTransId="{E1D80A33-1613-4CF6-89BD-9E98206054B1}"/>
    <dgm:cxn modelId="{85FA3F30-1C14-4AEE-B549-1B2BA6D2A260}" type="presOf" srcId="{4F820878-1CF9-43ED-9C05-F967336C8555}" destId="{BAA428EB-179C-4614-895E-27AF5F1D4B98}" srcOrd="0" destOrd="0" presId="urn:microsoft.com/office/officeart/2005/8/layout/radial6"/>
    <dgm:cxn modelId="{79AFC275-6528-451D-B71F-87C3359FCC91}" type="presOf" srcId="{D3C8EC80-C381-4E24-874D-225D85683523}" destId="{8149AC45-EEC5-4191-BBF1-835D08DF146A}" srcOrd="0" destOrd="0" presId="urn:microsoft.com/office/officeart/2005/8/layout/radial6"/>
    <dgm:cxn modelId="{B002B6DA-2C4B-4F8F-8BA0-FBD504EF17DE}" type="presOf" srcId="{412CD9B4-623C-463B-8171-1C52FABE5E32}" destId="{54C4643E-52CC-4563-A266-9765BAFFA7CB}" srcOrd="0" destOrd="0" presId="urn:microsoft.com/office/officeart/2005/8/layout/radial6"/>
    <dgm:cxn modelId="{C66C2994-3C74-493F-A26E-F904F71C9DE3}" srcId="{6C4D3D0F-09A8-4901-ABB5-F6B8F2F30AC8}" destId="{B4BB1C7C-BA1A-4615-BD85-D5408C8EC242}" srcOrd="1" destOrd="0" parTransId="{BCA26CEC-ABCA-409A-BAE9-FE764C267AC1}" sibTransId="{F4BE9ECB-8CEB-4BD1-9061-5A93352107D3}"/>
    <dgm:cxn modelId="{020152D2-4D89-4CE9-9D4F-6FC1C219A155}" type="presOf" srcId="{1732B0CB-4B73-4F56-B599-3D9D315EA449}" destId="{DE7A3330-4D62-45E3-B31E-FCA6723A224C}" srcOrd="0" destOrd="0" presId="urn:microsoft.com/office/officeart/2005/8/layout/radial6"/>
    <dgm:cxn modelId="{4383EE45-BCE1-41C5-8776-B2DD01B05534}" type="presOf" srcId="{F6DDD41F-0168-4F80-93F2-ED939CC8F95B}" destId="{E715AE03-B609-4CB1-8C44-C45BA0A82F16}" srcOrd="0" destOrd="0" presId="urn:microsoft.com/office/officeart/2005/8/layout/radial6"/>
    <dgm:cxn modelId="{B8A46C62-19DB-42EF-9EAD-373B293B6460}" srcId="{92442CAA-766C-4747-AAF3-B77719C02D09}" destId="{6C4D3D0F-09A8-4901-ABB5-F6B8F2F30AC8}" srcOrd="0" destOrd="0" parTransId="{12AC9D9C-86AF-4FD8-9D05-23EC1CD84869}" sibTransId="{70A98215-9752-4599-8FD4-230EC04112A7}"/>
    <dgm:cxn modelId="{4C5FA1A3-4FBA-474C-AC3E-F6D06CE65A6F}" srcId="{6C4D3D0F-09A8-4901-ABB5-F6B8F2F30AC8}" destId="{1732B0CB-4B73-4F56-B599-3D9D315EA449}" srcOrd="0" destOrd="0" parTransId="{96FB79E7-7EB0-45C6-89C7-974BED439E2E}" sibTransId="{0E603500-9EF2-4099-BC45-BDAABAB56D04}"/>
    <dgm:cxn modelId="{290DD860-F761-4C95-B1F2-D71E904F8467}" type="presOf" srcId="{5F86BAF9-6536-4139-AE62-50604A6614D1}" destId="{8968C562-9D3A-4349-A637-1DB9A30D0593}" srcOrd="0" destOrd="0" presId="urn:microsoft.com/office/officeart/2005/8/layout/radial6"/>
    <dgm:cxn modelId="{B2882472-8009-495B-9267-96702AE115E3}" srcId="{6C4D3D0F-09A8-4901-ABB5-F6B8F2F30AC8}" destId="{4F820878-1CF9-43ED-9C05-F967336C8555}" srcOrd="4" destOrd="0" parTransId="{BE30A29E-6D7B-4E48-BB29-FC8A53598E9A}" sibTransId="{5F86BAF9-6536-4139-AE62-50604A6614D1}"/>
    <dgm:cxn modelId="{9620248D-1DE3-466A-BCB0-0C52A7C08F6B}" type="presOf" srcId="{E1D80A33-1613-4CF6-89BD-9E98206054B1}" destId="{613D88C9-5C91-461B-9BBE-FE10B466BF9A}" srcOrd="0" destOrd="0" presId="urn:microsoft.com/office/officeart/2005/8/layout/radial6"/>
    <dgm:cxn modelId="{0331E467-A114-4107-9314-319119F6F2F2}" srcId="{6C4D3D0F-09A8-4901-ABB5-F6B8F2F30AC8}" destId="{D3C8EC80-C381-4E24-874D-225D85683523}" srcOrd="2" destOrd="0" parTransId="{29CEAD67-D147-4317-870F-CC346773D597}" sibTransId="{F6DDD41F-0168-4F80-93F2-ED939CC8F95B}"/>
    <dgm:cxn modelId="{178DCBDF-AA2F-4700-90F9-2DCFB46D2918}" type="presOf" srcId="{92442CAA-766C-4747-AAF3-B77719C02D09}" destId="{7CA9F420-5257-4917-84F9-E5A9465A8A51}" srcOrd="0" destOrd="0" presId="urn:microsoft.com/office/officeart/2005/8/layout/radial6"/>
    <dgm:cxn modelId="{63ADAEC7-B323-41EE-BA23-BA1BD3ECE309}" type="presOf" srcId="{0E603500-9EF2-4099-BC45-BDAABAB56D04}" destId="{98BDAC2E-BC56-4D21-9200-23CE8EB0C930}" srcOrd="0" destOrd="0" presId="urn:microsoft.com/office/officeart/2005/8/layout/radial6"/>
    <dgm:cxn modelId="{A1D4C4D5-B010-41D3-9742-4C5B58CF3312}" type="presOf" srcId="{B4BB1C7C-BA1A-4615-BD85-D5408C8EC242}" destId="{DEC201FF-6805-48BC-80F1-F2FDED7FA21E}" srcOrd="0" destOrd="0" presId="urn:microsoft.com/office/officeart/2005/8/layout/radial6"/>
    <dgm:cxn modelId="{676AB7F7-A07A-4C40-908A-0177EB78E995}" type="presParOf" srcId="{7CA9F420-5257-4917-84F9-E5A9465A8A51}" destId="{630BB739-7375-42D2-B5A2-AEFFAFF1F853}" srcOrd="0" destOrd="0" presId="urn:microsoft.com/office/officeart/2005/8/layout/radial6"/>
    <dgm:cxn modelId="{DFEE4BD3-12B7-46E4-BA06-02CB8FD49BEC}" type="presParOf" srcId="{7CA9F420-5257-4917-84F9-E5A9465A8A51}" destId="{DE7A3330-4D62-45E3-B31E-FCA6723A224C}" srcOrd="1" destOrd="0" presId="urn:microsoft.com/office/officeart/2005/8/layout/radial6"/>
    <dgm:cxn modelId="{4A08B3D1-CCBD-4D64-947E-DCD321F14EFA}" type="presParOf" srcId="{7CA9F420-5257-4917-84F9-E5A9465A8A51}" destId="{E1A2E187-1EA2-4027-96DD-02356BDD784C}" srcOrd="2" destOrd="0" presId="urn:microsoft.com/office/officeart/2005/8/layout/radial6"/>
    <dgm:cxn modelId="{A29177FE-5271-4D3C-A968-6597EDB9C3FA}" type="presParOf" srcId="{7CA9F420-5257-4917-84F9-E5A9465A8A51}" destId="{98BDAC2E-BC56-4D21-9200-23CE8EB0C930}" srcOrd="3" destOrd="0" presId="urn:microsoft.com/office/officeart/2005/8/layout/radial6"/>
    <dgm:cxn modelId="{4FEF0765-D5DE-47FF-9899-1710DFA9F0AB}" type="presParOf" srcId="{7CA9F420-5257-4917-84F9-E5A9465A8A51}" destId="{DEC201FF-6805-48BC-80F1-F2FDED7FA21E}" srcOrd="4" destOrd="0" presId="urn:microsoft.com/office/officeart/2005/8/layout/radial6"/>
    <dgm:cxn modelId="{24329FC1-C2F1-43E7-99A3-BC4C246A1F46}" type="presParOf" srcId="{7CA9F420-5257-4917-84F9-E5A9465A8A51}" destId="{C8C12E16-C937-43A0-A632-3A4F21A9E0CD}" srcOrd="5" destOrd="0" presId="urn:microsoft.com/office/officeart/2005/8/layout/radial6"/>
    <dgm:cxn modelId="{5F1C3E88-01C2-4306-BA8C-404C34429006}" type="presParOf" srcId="{7CA9F420-5257-4917-84F9-E5A9465A8A51}" destId="{9E6222CD-2E0B-4104-A276-F9037DF99BE0}" srcOrd="6" destOrd="0" presId="urn:microsoft.com/office/officeart/2005/8/layout/radial6"/>
    <dgm:cxn modelId="{637E5109-B08E-48C1-A8C2-AB7953C2FB24}" type="presParOf" srcId="{7CA9F420-5257-4917-84F9-E5A9465A8A51}" destId="{8149AC45-EEC5-4191-BBF1-835D08DF146A}" srcOrd="7" destOrd="0" presId="urn:microsoft.com/office/officeart/2005/8/layout/radial6"/>
    <dgm:cxn modelId="{596930DA-4B76-4BA7-8D4D-89000E74717B}" type="presParOf" srcId="{7CA9F420-5257-4917-84F9-E5A9465A8A51}" destId="{614DD657-1D23-4121-8D17-A08CACE562D6}" srcOrd="8" destOrd="0" presId="urn:microsoft.com/office/officeart/2005/8/layout/radial6"/>
    <dgm:cxn modelId="{14D3DF20-9BC1-46C1-B649-55F307DFD11F}" type="presParOf" srcId="{7CA9F420-5257-4917-84F9-E5A9465A8A51}" destId="{E715AE03-B609-4CB1-8C44-C45BA0A82F16}" srcOrd="9" destOrd="0" presId="urn:microsoft.com/office/officeart/2005/8/layout/radial6"/>
    <dgm:cxn modelId="{3DA4400B-E720-483F-B469-A3C7E28C4BEB}" type="presParOf" srcId="{7CA9F420-5257-4917-84F9-E5A9465A8A51}" destId="{54C4643E-52CC-4563-A266-9765BAFFA7CB}" srcOrd="10" destOrd="0" presId="urn:microsoft.com/office/officeart/2005/8/layout/radial6"/>
    <dgm:cxn modelId="{FCBF20C2-4F18-4C20-A62C-4AE06D4B920D}" type="presParOf" srcId="{7CA9F420-5257-4917-84F9-E5A9465A8A51}" destId="{214650B8-CA6E-4830-8542-093EE0A9A925}" srcOrd="11" destOrd="0" presId="urn:microsoft.com/office/officeart/2005/8/layout/radial6"/>
    <dgm:cxn modelId="{F3B4BCA5-BBF4-4FB9-8561-A731A851BAB3}" type="presParOf" srcId="{7CA9F420-5257-4917-84F9-E5A9465A8A51}" destId="{613D88C9-5C91-461B-9BBE-FE10B466BF9A}" srcOrd="12" destOrd="0" presId="urn:microsoft.com/office/officeart/2005/8/layout/radial6"/>
    <dgm:cxn modelId="{EC23D4D7-78CC-49A2-9166-9A90254B9D27}" type="presParOf" srcId="{7CA9F420-5257-4917-84F9-E5A9465A8A51}" destId="{BAA428EB-179C-4614-895E-27AF5F1D4B98}" srcOrd="13" destOrd="0" presId="urn:microsoft.com/office/officeart/2005/8/layout/radial6"/>
    <dgm:cxn modelId="{0556C461-0E0B-46E9-BED1-4D8EF0A18B9B}" type="presParOf" srcId="{7CA9F420-5257-4917-84F9-E5A9465A8A51}" destId="{1FEB4A18-4E79-4D87-B8B1-221B3BBA7BA9}" srcOrd="14" destOrd="0" presId="urn:microsoft.com/office/officeart/2005/8/layout/radial6"/>
    <dgm:cxn modelId="{64422C0F-A6E8-4A19-AFA1-DCEA045A5968}" type="presParOf" srcId="{7CA9F420-5257-4917-84F9-E5A9465A8A51}" destId="{8968C562-9D3A-4349-A637-1DB9A30D059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1F4D0-0ECA-449F-8DBD-6F773094916B}">
      <dsp:nvSpPr>
        <dsp:cNvPr id="0" name=""/>
        <dsp:cNvSpPr/>
      </dsp:nvSpPr>
      <dsp:spPr>
        <a:xfrm>
          <a:off x="2034719" y="2571502"/>
          <a:ext cx="3331990" cy="1208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 smtClean="0">
              <a:solidFill>
                <a:srgbClr val="002060"/>
              </a:solidFill>
            </a:rPr>
            <a:t>MALVER</a:t>
          </a:r>
          <a:endParaRPr lang="hr-HR" sz="3000" b="1" kern="1200" dirty="0">
            <a:solidFill>
              <a:srgbClr val="002060"/>
            </a:solidFill>
          </a:endParaRPr>
        </a:p>
      </dsp:txBody>
      <dsp:txXfrm>
        <a:off x="2034719" y="2571502"/>
        <a:ext cx="3331990" cy="1208810"/>
      </dsp:txXfrm>
    </dsp:sp>
    <dsp:sp modelId="{FC5364B1-4C19-4326-A27F-2063348269FD}">
      <dsp:nvSpPr>
        <dsp:cNvPr id="0" name=""/>
        <dsp:cNvSpPr/>
      </dsp:nvSpPr>
      <dsp:spPr>
        <a:xfrm rot="12236899">
          <a:off x="1239039" y="2112568"/>
          <a:ext cx="1393617" cy="5589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3E35E-19FD-4053-A489-9E4F3D166BE6}">
      <dsp:nvSpPr>
        <dsp:cNvPr id="0" name=""/>
        <dsp:cNvSpPr/>
      </dsp:nvSpPr>
      <dsp:spPr>
        <a:xfrm>
          <a:off x="616422" y="1630632"/>
          <a:ext cx="1365206" cy="957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preko ranjivosti softvera 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616422" y="1630632"/>
        <a:ext cx="1365206" cy="957137"/>
      </dsp:txXfrm>
    </dsp:sp>
    <dsp:sp modelId="{0563D71E-41C4-4AC4-95CC-C6538148756A}">
      <dsp:nvSpPr>
        <dsp:cNvPr id="0" name=""/>
        <dsp:cNvSpPr/>
      </dsp:nvSpPr>
      <dsp:spPr>
        <a:xfrm rot="14635950">
          <a:off x="1818657" y="1441408"/>
          <a:ext cx="1840786" cy="5589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CC7FA-C168-4869-B92E-903452A07C68}">
      <dsp:nvSpPr>
        <dsp:cNvPr id="0" name=""/>
        <dsp:cNvSpPr/>
      </dsp:nvSpPr>
      <dsp:spPr>
        <a:xfrm>
          <a:off x="1195082" y="91666"/>
          <a:ext cx="2717073" cy="1478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posjećujući „ zloćudne“ web stranice sa video sadržajima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1195082" y="91666"/>
        <a:ext cx="2717073" cy="1478722"/>
      </dsp:txXfrm>
    </dsp:sp>
    <dsp:sp modelId="{925F4C33-960C-4C0C-AF3B-6350EE49B383}">
      <dsp:nvSpPr>
        <dsp:cNvPr id="0" name=""/>
        <dsp:cNvSpPr/>
      </dsp:nvSpPr>
      <dsp:spPr>
        <a:xfrm rot="18353092">
          <a:off x="3758642" y="1356526"/>
          <a:ext cx="2112315" cy="5589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EECAF9-87F0-4635-99D1-BDF166573FDE}">
      <dsp:nvSpPr>
        <dsp:cNvPr id="0" name=""/>
        <dsp:cNvSpPr/>
      </dsp:nvSpPr>
      <dsp:spPr>
        <a:xfrm>
          <a:off x="4051993" y="35036"/>
          <a:ext cx="2763764" cy="1490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otvarajući e-mail privitak sumnjivog sadržaja 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4051993" y="35036"/>
        <a:ext cx="2763764" cy="1490542"/>
      </dsp:txXfrm>
    </dsp:sp>
    <dsp:sp modelId="{D3575AB6-78D4-4256-AC35-0CE7BBE7770B}">
      <dsp:nvSpPr>
        <dsp:cNvPr id="0" name=""/>
        <dsp:cNvSpPr/>
      </dsp:nvSpPr>
      <dsp:spPr>
        <a:xfrm rot="20702487">
          <a:off x="5169182" y="2350116"/>
          <a:ext cx="1153893" cy="55895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5D2F1-5F13-40CD-A34C-E8CDC9085D13}">
      <dsp:nvSpPr>
        <dsp:cNvPr id="0" name=""/>
        <dsp:cNvSpPr/>
      </dsp:nvSpPr>
      <dsp:spPr>
        <a:xfrm>
          <a:off x="5686403" y="1722996"/>
          <a:ext cx="1847751" cy="1351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2060"/>
              </a:solidFill>
            </a:rPr>
            <a:t>preuzimajući zaraženi softver</a:t>
          </a:r>
          <a:endParaRPr lang="hr-HR" sz="2000" kern="1200" dirty="0">
            <a:solidFill>
              <a:srgbClr val="002060"/>
            </a:solidFill>
          </a:endParaRPr>
        </a:p>
      </dsp:txBody>
      <dsp:txXfrm>
        <a:off x="5686403" y="1722996"/>
        <a:ext cx="1847751" cy="1351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694F8-518F-4F99-83CA-DEEA4ECAE604}">
      <dsp:nvSpPr>
        <dsp:cNvPr id="0" name=""/>
        <dsp:cNvSpPr/>
      </dsp:nvSpPr>
      <dsp:spPr>
        <a:xfrm>
          <a:off x="2950082" y="1944216"/>
          <a:ext cx="1933371" cy="17604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300" kern="1200" dirty="0"/>
        </a:p>
      </dsp:txBody>
      <dsp:txXfrm>
        <a:off x="2950082" y="1944216"/>
        <a:ext cx="1933371" cy="1760424"/>
      </dsp:txXfrm>
    </dsp:sp>
    <dsp:sp modelId="{83167E91-769C-45D5-9C84-F3B9E8F54FA2}">
      <dsp:nvSpPr>
        <dsp:cNvPr id="0" name=""/>
        <dsp:cNvSpPr/>
      </dsp:nvSpPr>
      <dsp:spPr>
        <a:xfrm rot="16163991">
          <a:off x="3763211" y="1445395"/>
          <a:ext cx="283243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6163991">
        <a:off x="3763211" y="1445395"/>
        <a:ext cx="283243" cy="479361"/>
      </dsp:txXfrm>
    </dsp:sp>
    <dsp:sp modelId="{B19EB437-23F2-4BEB-B7FC-7D58DCDB39E5}">
      <dsp:nvSpPr>
        <dsp:cNvPr id="0" name=""/>
        <dsp:cNvSpPr/>
      </dsp:nvSpPr>
      <dsp:spPr>
        <a:xfrm>
          <a:off x="2966826" y="0"/>
          <a:ext cx="1855480" cy="1409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CRIMEWARE</a:t>
          </a:r>
          <a:endParaRPr lang="hr-HR" sz="1500" b="1" kern="1200" dirty="0"/>
        </a:p>
      </dsp:txBody>
      <dsp:txXfrm>
        <a:off x="2966826" y="0"/>
        <a:ext cx="1855480" cy="1409886"/>
      </dsp:txXfrm>
    </dsp:sp>
    <dsp:sp modelId="{5A8EE507-CE4F-4033-8D82-C57B5B0714F1}">
      <dsp:nvSpPr>
        <dsp:cNvPr id="0" name=""/>
        <dsp:cNvSpPr/>
      </dsp:nvSpPr>
      <dsp:spPr>
        <a:xfrm rot="890963">
          <a:off x="5030239" y="2943860"/>
          <a:ext cx="481966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890963">
        <a:off x="5030239" y="2943860"/>
        <a:ext cx="481966" cy="479361"/>
      </dsp:txXfrm>
    </dsp:sp>
    <dsp:sp modelId="{B52B85B8-9E31-4B2B-A0DB-C31E2C214236}">
      <dsp:nvSpPr>
        <dsp:cNvPr id="0" name=""/>
        <dsp:cNvSpPr/>
      </dsp:nvSpPr>
      <dsp:spPr>
        <a:xfrm>
          <a:off x="5686408" y="2808314"/>
          <a:ext cx="1656799" cy="1409886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KEYLOGGER</a:t>
          </a:r>
          <a:endParaRPr lang="hr-HR" sz="1500" kern="1200" dirty="0"/>
        </a:p>
      </dsp:txBody>
      <dsp:txXfrm>
        <a:off x="5686408" y="2808314"/>
        <a:ext cx="1656799" cy="1409886"/>
      </dsp:txXfrm>
    </dsp:sp>
    <dsp:sp modelId="{44BF9FB0-7508-47DA-8466-9E6DF03403E8}">
      <dsp:nvSpPr>
        <dsp:cNvPr id="0" name=""/>
        <dsp:cNvSpPr/>
      </dsp:nvSpPr>
      <dsp:spPr>
        <a:xfrm rot="9864171">
          <a:off x="2448128" y="2939714"/>
          <a:ext cx="394102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9864171">
        <a:off x="2448128" y="2939714"/>
        <a:ext cx="394102" cy="479361"/>
      </dsp:txXfrm>
    </dsp:sp>
    <dsp:sp modelId="{9B89B346-8546-4960-860E-BE455C25A577}">
      <dsp:nvSpPr>
        <dsp:cNvPr id="0" name=""/>
        <dsp:cNvSpPr/>
      </dsp:nvSpPr>
      <dsp:spPr>
        <a:xfrm>
          <a:off x="573821" y="2808305"/>
          <a:ext cx="1750796" cy="14098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500" kern="1200" dirty="0"/>
        </a:p>
      </dsp:txBody>
      <dsp:txXfrm>
        <a:off x="573821" y="2808305"/>
        <a:ext cx="1750796" cy="14098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694F8-518F-4F99-83CA-DEEA4ECAE604}">
      <dsp:nvSpPr>
        <dsp:cNvPr id="0" name=""/>
        <dsp:cNvSpPr/>
      </dsp:nvSpPr>
      <dsp:spPr>
        <a:xfrm>
          <a:off x="2950082" y="1944216"/>
          <a:ext cx="1933371" cy="17604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300" kern="1200" dirty="0"/>
        </a:p>
      </dsp:txBody>
      <dsp:txXfrm>
        <a:off x="2950082" y="1944216"/>
        <a:ext cx="1933371" cy="1760424"/>
      </dsp:txXfrm>
    </dsp:sp>
    <dsp:sp modelId="{83167E91-769C-45D5-9C84-F3B9E8F54FA2}">
      <dsp:nvSpPr>
        <dsp:cNvPr id="0" name=""/>
        <dsp:cNvSpPr/>
      </dsp:nvSpPr>
      <dsp:spPr>
        <a:xfrm rot="16163991">
          <a:off x="3763211" y="1445395"/>
          <a:ext cx="283243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6163991">
        <a:off x="3763211" y="1445395"/>
        <a:ext cx="283243" cy="479361"/>
      </dsp:txXfrm>
    </dsp:sp>
    <dsp:sp modelId="{B19EB437-23F2-4BEB-B7FC-7D58DCDB39E5}">
      <dsp:nvSpPr>
        <dsp:cNvPr id="0" name=""/>
        <dsp:cNvSpPr/>
      </dsp:nvSpPr>
      <dsp:spPr>
        <a:xfrm>
          <a:off x="2966826" y="0"/>
          <a:ext cx="1855480" cy="14098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CRIMEWARE</a:t>
          </a:r>
          <a:endParaRPr lang="hr-HR" sz="1500" b="1" kern="1200" dirty="0"/>
        </a:p>
      </dsp:txBody>
      <dsp:txXfrm>
        <a:off x="2966826" y="0"/>
        <a:ext cx="1855480" cy="1409886"/>
      </dsp:txXfrm>
    </dsp:sp>
    <dsp:sp modelId="{5A8EE507-CE4F-4033-8D82-C57B5B0714F1}">
      <dsp:nvSpPr>
        <dsp:cNvPr id="0" name=""/>
        <dsp:cNvSpPr/>
      </dsp:nvSpPr>
      <dsp:spPr>
        <a:xfrm rot="890963">
          <a:off x="5030239" y="2943860"/>
          <a:ext cx="481966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890963">
        <a:off x="5030239" y="2943860"/>
        <a:ext cx="481966" cy="479361"/>
      </dsp:txXfrm>
    </dsp:sp>
    <dsp:sp modelId="{B52B85B8-9E31-4B2B-A0DB-C31E2C214236}">
      <dsp:nvSpPr>
        <dsp:cNvPr id="0" name=""/>
        <dsp:cNvSpPr/>
      </dsp:nvSpPr>
      <dsp:spPr>
        <a:xfrm>
          <a:off x="5686408" y="2808314"/>
          <a:ext cx="1656799" cy="1409886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/>
            <a:t>KEYLOGGER</a:t>
          </a:r>
          <a:endParaRPr lang="hr-HR" sz="1500" kern="1200" dirty="0"/>
        </a:p>
      </dsp:txBody>
      <dsp:txXfrm>
        <a:off x="5686408" y="2808314"/>
        <a:ext cx="1656799" cy="1409886"/>
      </dsp:txXfrm>
    </dsp:sp>
    <dsp:sp modelId="{44BF9FB0-7508-47DA-8466-9E6DF03403E8}">
      <dsp:nvSpPr>
        <dsp:cNvPr id="0" name=""/>
        <dsp:cNvSpPr/>
      </dsp:nvSpPr>
      <dsp:spPr>
        <a:xfrm rot="9864171">
          <a:off x="2448128" y="2939714"/>
          <a:ext cx="394102" cy="479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9864171">
        <a:off x="2448128" y="2939714"/>
        <a:ext cx="394102" cy="479361"/>
      </dsp:txXfrm>
    </dsp:sp>
    <dsp:sp modelId="{9B89B346-8546-4960-860E-BE455C25A577}">
      <dsp:nvSpPr>
        <dsp:cNvPr id="0" name=""/>
        <dsp:cNvSpPr/>
      </dsp:nvSpPr>
      <dsp:spPr>
        <a:xfrm>
          <a:off x="573821" y="2808305"/>
          <a:ext cx="1750796" cy="14098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500" kern="1200" dirty="0"/>
        </a:p>
      </dsp:txBody>
      <dsp:txXfrm>
        <a:off x="573821" y="2808305"/>
        <a:ext cx="1750796" cy="14098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3944F9-E911-4C38-B232-942023B64B0C}">
      <dsp:nvSpPr>
        <dsp:cNvPr id="0" name=""/>
        <dsp:cNvSpPr/>
      </dsp:nvSpPr>
      <dsp:spPr>
        <a:xfrm>
          <a:off x="0" y="0"/>
          <a:ext cx="7772400" cy="125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E - </a:t>
          </a:r>
          <a:r>
            <a:rPr lang="en-US" sz="3100" b="1" kern="1200" noProof="0" dirty="0" smtClean="0"/>
            <a:t>commerce</a:t>
          </a:r>
          <a:endParaRPr lang="en-US" sz="3100" b="1" kern="1200" noProof="0" dirty="0"/>
        </a:p>
      </dsp:txBody>
      <dsp:txXfrm>
        <a:off x="1679892" y="0"/>
        <a:ext cx="6092507" cy="1254125"/>
      </dsp:txXfrm>
    </dsp:sp>
    <dsp:sp modelId="{86E041A8-7C2E-4C0E-97A4-ACCA87E9F27E}">
      <dsp:nvSpPr>
        <dsp:cNvPr id="0" name=""/>
        <dsp:cNvSpPr/>
      </dsp:nvSpPr>
      <dsp:spPr>
        <a:xfrm>
          <a:off x="125412" y="125412"/>
          <a:ext cx="1554480" cy="1003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776CF-84C7-4E68-815A-321EA8706F70}">
      <dsp:nvSpPr>
        <dsp:cNvPr id="0" name=""/>
        <dsp:cNvSpPr/>
      </dsp:nvSpPr>
      <dsp:spPr>
        <a:xfrm>
          <a:off x="0" y="1379537"/>
          <a:ext cx="7772400" cy="125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E - bankarstvo</a:t>
          </a:r>
          <a:endParaRPr lang="hr-HR" sz="3100" b="1" kern="1200" dirty="0"/>
        </a:p>
      </dsp:txBody>
      <dsp:txXfrm>
        <a:off x="1679892" y="1379537"/>
        <a:ext cx="6092507" cy="1254125"/>
      </dsp:txXfrm>
    </dsp:sp>
    <dsp:sp modelId="{D5E8CDE0-71BA-42E3-BB17-84EB31CAF20C}">
      <dsp:nvSpPr>
        <dsp:cNvPr id="0" name=""/>
        <dsp:cNvSpPr/>
      </dsp:nvSpPr>
      <dsp:spPr>
        <a:xfrm>
          <a:off x="125412" y="1504950"/>
          <a:ext cx="1554480" cy="1003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E9EBD-1681-4F4B-A01B-E92ACD2F75FC}">
      <dsp:nvSpPr>
        <dsp:cNvPr id="0" name=""/>
        <dsp:cNvSpPr/>
      </dsp:nvSpPr>
      <dsp:spPr>
        <a:xfrm>
          <a:off x="0" y="2759075"/>
          <a:ext cx="7772400" cy="1254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 smtClean="0"/>
            <a:t>Nezakonito korištenje komercijalnih programa</a:t>
          </a:r>
          <a:endParaRPr lang="hr-HR" sz="3100" b="1" kern="1200" dirty="0"/>
        </a:p>
      </dsp:txBody>
      <dsp:txXfrm>
        <a:off x="1679892" y="2759075"/>
        <a:ext cx="6092507" cy="1254125"/>
      </dsp:txXfrm>
    </dsp:sp>
    <dsp:sp modelId="{7CDAF783-2420-4285-BA71-56F67A777CB9}">
      <dsp:nvSpPr>
        <dsp:cNvPr id="0" name=""/>
        <dsp:cNvSpPr/>
      </dsp:nvSpPr>
      <dsp:spPr>
        <a:xfrm>
          <a:off x="125412" y="2884487"/>
          <a:ext cx="1554480" cy="1003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68C562-9D3A-4349-A637-1DB9A30D0593}">
      <dsp:nvSpPr>
        <dsp:cNvPr id="0" name=""/>
        <dsp:cNvSpPr/>
      </dsp:nvSpPr>
      <dsp:spPr>
        <a:xfrm>
          <a:off x="2232768" y="567480"/>
          <a:ext cx="3779984" cy="3779984"/>
        </a:xfrm>
        <a:prstGeom prst="blockArc">
          <a:avLst>
            <a:gd name="adj1" fmla="val 11808213"/>
            <a:gd name="adj2" fmla="val 16163834"/>
            <a:gd name="adj3" fmla="val 4643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D88C9-5C91-461B-9BBE-FE10B466BF9A}">
      <dsp:nvSpPr>
        <dsp:cNvPr id="0" name=""/>
        <dsp:cNvSpPr/>
      </dsp:nvSpPr>
      <dsp:spPr>
        <a:xfrm>
          <a:off x="2229182" y="579216"/>
          <a:ext cx="3779984" cy="3779984"/>
        </a:xfrm>
        <a:prstGeom prst="blockArc">
          <a:avLst>
            <a:gd name="adj1" fmla="val 7596589"/>
            <a:gd name="adj2" fmla="val 11831065"/>
            <a:gd name="adj3" fmla="val 4643"/>
          </a:avLst>
        </a:prstGeom>
        <a:solidFill>
          <a:schemeClr val="accent3">
            <a:hueOff val="889928"/>
            <a:satOff val="16742"/>
            <a:lumOff val="4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5AE03-B609-4CB1-8C44-C45BA0A82F16}">
      <dsp:nvSpPr>
        <dsp:cNvPr id="0" name=""/>
        <dsp:cNvSpPr/>
      </dsp:nvSpPr>
      <dsp:spPr>
        <a:xfrm>
          <a:off x="2215515" y="569160"/>
          <a:ext cx="3779984" cy="3779984"/>
        </a:xfrm>
        <a:prstGeom prst="blockArc">
          <a:avLst>
            <a:gd name="adj1" fmla="val 3253595"/>
            <a:gd name="adj2" fmla="val 7564993"/>
            <a:gd name="adj3" fmla="val 4643"/>
          </a:avLst>
        </a:prstGeom>
        <a:solidFill>
          <a:schemeClr val="accent3">
            <a:hueOff val="593285"/>
            <a:satOff val="11162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22CD-2E0B-4104-A276-F9037DF99BE0}">
      <dsp:nvSpPr>
        <dsp:cNvPr id="0" name=""/>
        <dsp:cNvSpPr/>
      </dsp:nvSpPr>
      <dsp:spPr>
        <a:xfrm>
          <a:off x="2214176" y="570126"/>
          <a:ext cx="3779984" cy="3779984"/>
        </a:xfrm>
        <a:prstGeom prst="blockArc">
          <a:avLst>
            <a:gd name="adj1" fmla="val 20515018"/>
            <a:gd name="adj2" fmla="val 3250519"/>
            <a:gd name="adj3" fmla="val 4643"/>
          </a:avLst>
        </a:prstGeom>
        <a:solidFill>
          <a:schemeClr val="accent3">
            <a:hueOff val="296643"/>
            <a:satOff val="5581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DAC2E-BC56-4D21-9200-23CE8EB0C930}">
      <dsp:nvSpPr>
        <dsp:cNvPr id="0" name=""/>
        <dsp:cNvSpPr/>
      </dsp:nvSpPr>
      <dsp:spPr>
        <a:xfrm>
          <a:off x="2213347" y="567582"/>
          <a:ext cx="3779984" cy="377998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BB739-7375-42D2-B5A2-AEFFAFF1F853}">
      <dsp:nvSpPr>
        <dsp:cNvPr id="0" name=""/>
        <dsp:cNvSpPr/>
      </dsp:nvSpPr>
      <dsp:spPr>
        <a:xfrm>
          <a:off x="3023152" y="1382941"/>
          <a:ext cx="2160374" cy="21492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3023152" y="1382941"/>
        <a:ext cx="2160374" cy="2149266"/>
      </dsp:txXfrm>
    </dsp:sp>
    <dsp:sp modelId="{DE7A3330-4D62-45E3-B31E-FCA6723A224C}">
      <dsp:nvSpPr>
        <dsp:cNvPr id="0" name=""/>
        <dsp:cNvSpPr/>
      </dsp:nvSpPr>
      <dsp:spPr>
        <a:xfrm>
          <a:off x="3493949" y="2068"/>
          <a:ext cx="1218780" cy="1218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2060"/>
              </a:solidFill>
            </a:rPr>
            <a:t>Antivirus</a:t>
          </a:r>
          <a:endParaRPr lang="hr-HR" sz="1000" b="1" kern="1200" dirty="0">
            <a:solidFill>
              <a:srgbClr val="002060"/>
            </a:solidFill>
          </a:endParaRPr>
        </a:p>
      </dsp:txBody>
      <dsp:txXfrm>
        <a:off x="3493949" y="2068"/>
        <a:ext cx="1218780" cy="1218780"/>
      </dsp:txXfrm>
    </dsp:sp>
    <dsp:sp modelId="{DEC201FF-6805-48BC-80F1-F2FDED7FA21E}">
      <dsp:nvSpPr>
        <dsp:cNvPr id="0" name=""/>
        <dsp:cNvSpPr/>
      </dsp:nvSpPr>
      <dsp:spPr>
        <a:xfrm>
          <a:off x="5249710" y="1277703"/>
          <a:ext cx="1218780" cy="1218780"/>
        </a:xfrm>
        <a:prstGeom prst="ellipse">
          <a:avLst/>
        </a:prstGeom>
        <a:solidFill>
          <a:schemeClr val="accent3">
            <a:hueOff val="296643"/>
            <a:satOff val="5581"/>
            <a:lumOff val="1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2060"/>
              </a:solidFill>
            </a:rPr>
            <a:t>Vatrozid</a:t>
          </a:r>
          <a:endParaRPr lang="hr-HR" sz="1200" b="1" kern="1200" dirty="0">
            <a:solidFill>
              <a:srgbClr val="002060"/>
            </a:solidFill>
          </a:endParaRPr>
        </a:p>
      </dsp:txBody>
      <dsp:txXfrm>
        <a:off x="5249710" y="1277703"/>
        <a:ext cx="1218780" cy="1218780"/>
      </dsp:txXfrm>
    </dsp:sp>
    <dsp:sp modelId="{8149AC45-EEC5-4191-BBF1-835D08DF146A}">
      <dsp:nvSpPr>
        <dsp:cNvPr id="0" name=""/>
        <dsp:cNvSpPr/>
      </dsp:nvSpPr>
      <dsp:spPr>
        <a:xfrm>
          <a:off x="4575323" y="3347581"/>
          <a:ext cx="1218780" cy="1218780"/>
        </a:xfrm>
        <a:prstGeom prst="ellipse">
          <a:avLst/>
        </a:prstGeom>
        <a:solidFill>
          <a:schemeClr val="accent3">
            <a:hueOff val="593285"/>
            <a:satOff val="11162"/>
            <a:lumOff val="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rgbClr val="002060"/>
              </a:solidFill>
            </a:rPr>
            <a:t>Ažuriranje OS-a</a:t>
          </a:r>
          <a:endParaRPr lang="hr-HR" sz="1200" b="1" kern="1200" dirty="0">
            <a:solidFill>
              <a:srgbClr val="002060"/>
            </a:solidFill>
          </a:endParaRPr>
        </a:p>
      </dsp:txBody>
      <dsp:txXfrm>
        <a:off x="4575323" y="3347581"/>
        <a:ext cx="1218780" cy="1218780"/>
      </dsp:txXfrm>
    </dsp:sp>
    <dsp:sp modelId="{54C4643E-52CC-4563-A266-9765BAFFA7CB}">
      <dsp:nvSpPr>
        <dsp:cNvPr id="0" name=""/>
        <dsp:cNvSpPr/>
      </dsp:nvSpPr>
      <dsp:spPr>
        <a:xfrm>
          <a:off x="2408830" y="3341724"/>
          <a:ext cx="1218780" cy="1218780"/>
        </a:xfrm>
        <a:prstGeom prst="ellipse">
          <a:avLst/>
        </a:prstGeom>
        <a:solidFill>
          <a:schemeClr val="accent3">
            <a:hueOff val="889928"/>
            <a:satOff val="16742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rgbClr val="002060"/>
              </a:solidFill>
            </a:rPr>
            <a:t>Windows Security center</a:t>
          </a:r>
          <a:endParaRPr lang="en-US" sz="1200" b="1" kern="1200" noProof="0" dirty="0">
            <a:solidFill>
              <a:srgbClr val="002060"/>
            </a:solidFill>
          </a:endParaRPr>
        </a:p>
      </dsp:txBody>
      <dsp:txXfrm>
        <a:off x="2408830" y="3341724"/>
        <a:ext cx="1218780" cy="1218780"/>
      </dsp:txXfrm>
    </dsp:sp>
    <dsp:sp modelId="{BAA428EB-179C-4614-895E-27AF5F1D4B98}">
      <dsp:nvSpPr>
        <dsp:cNvPr id="0" name=""/>
        <dsp:cNvSpPr/>
      </dsp:nvSpPr>
      <dsp:spPr>
        <a:xfrm>
          <a:off x="1746081" y="1314386"/>
          <a:ext cx="1218780" cy="1218780"/>
        </a:xfrm>
        <a:prstGeom prst="ellipse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noProof="0" dirty="0" smtClean="0">
              <a:solidFill>
                <a:srgbClr val="002060"/>
              </a:solidFill>
            </a:rPr>
            <a:t>Zdravi razum  </a:t>
          </a:r>
          <a:r>
            <a:rPr lang="hr-HR" sz="1700" kern="1200" noProof="0" dirty="0" smtClean="0">
              <a:sym typeface="Wingdings" pitchFamily="2" charset="2"/>
            </a:rPr>
            <a:t></a:t>
          </a:r>
          <a:r>
            <a:rPr lang="hr-HR" sz="1700" b="1" kern="1200" noProof="0" dirty="0" smtClean="0">
              <a:solidFill>
                <a:srgbClr val="002060"/>
              </a:solidFill>
            </a:rPr>
            <a:t> </a:t>
          </a:r>
          <a:r>
            <a:rPr lang="hr-HR" sz="1700" kern="1200" noProof="0" dirty="0" smtClean="0">
              <a:sym typeface="Wingdings" pitchFamily="2" charset="2"/>
            </a:rPr>
            <a:t></a:t>
          </a:r>
          <a:r>
            <a:rPr lang="hr-HR" sz="1700" b="1" kern="1200" noProof="0" dirty="0" smtClean="0">
              <a:solidFill>
                <a:srgbClr val="002060"/>
              </a:solidFill>
            </a:rPr>
            <a:t> </a:t>
          </a:r>
          <a:endParaRPr lang="en-US" sz="1700" b="1" kern="1200" noProof="0" dirty="0">
            <a:solidFill>
              <a:srgbClr val="002060"/>
            </a:solidFill>
          </a:endParaRPr>
        </a:p>
      </dsp:txBody>
      <dsp:txXfrm>
        <a:off x="1746081" y="1314386"/>
        <a:ext cx="1218780" cy="1218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noProof="0" smtClean="0"/>
              <a:t>Kliknite da biste uredili stil naslova matrice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 smtClean="0"/>
              <a:t>Kliknite da biste uredili stil podnaslova matrice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46450815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03068711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007967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650" y="360940"/>
            <a:ext cx="7773338" cy="1081495"/>
          </a:xfrm>
        </p:spPr>
        <p:txBody>
          <a:bodyPr/>
          <a:lstStyle>
            <a:lvl1pPr algn="l">
              <a:defRPr cap="none">
                <a:solidFill>
                  <a:srgbClr val="002060"/>
                </a:solidFill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1777286"/>
            <a:ext cx="7772870" cy="4013914"/>
          </a:xfrm>
        </p:spPr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§"/>
              <a:defRPr cap="none">
                <a:solidFill>
                  <a:srgbClr val="002060"/>
                </a:solidFill>
              </a:defRPr>
            </a:lvl1pPr>
            <a:lvl2pPr>
              <a:buClr>
                <a:srgbClr val="002060"/>
              </a:buClr>
              <a:buFont typeface="Wingdings" pitchFamily="2" charset="2"/>
              <a:buChar char="§"/>
              <a:defRPr cap="none">
                <a:solidFill>
                  <a:srgbClr val="002060"/>
                </a:solidFill>
              </a:defRPr>
            </a:lvl2pPr>
            <a:lvl3pPr>
              <a:buClr>
                <a:srgbClr val="002060"/>
              </a:buClr>
              <a:buFont typeface="Wingdings" pitchFamily="2" charset="2"/>
              <a:buChar char="§"/>
              <a:defRPr cap="none">
                <a:solidFill>
                  <a:srgbClr val="002060"/>
                </a:solidFill>
              </a:defRPr>
            </a:lvl3pPr>
            <a:lvl4pPr>
              <a:buClr>
                <a:srgbClr val="002060"/>
              </a:buClr>
              <a:buFont typeface="Wingdings" pitchFamily="2" charset="2"/>
              <a:buChar char="§"/>
              <a:defRPr cap="none">
                <a:solidFill>
                  <a:srgbClr val="002060"/>
                </a:solidFill>
              </a:defRPr>
            </a:lvl4pPr>
            <a:lvl5pPr>
              <a:buClr>
                <a:srgbClr val="002060"/>
              </a:buClr>
              <a:buFont typeface="Wingdings" pitchFamily="2" charset="2"/>
              <a:buChar char="§"/>
              <a:defRPr cap="none">
                <a:solidFill>
                  <a:srgbClr val="002060"/>
                </a:solidFill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9734" y="6063581"/>
            <a:ext cx="2057400" cy="365125"/>
          </a:xfrm>
        </p:spPr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31" y="6050702"/>
            <a:ext cx="5004665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6076459"/>
            <a:ext cx="573161" cy="365125"/>
          </a:xfrm>
        </p:spPr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202774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3327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3394441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113079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6030780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010873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410243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77136691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6263026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86688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58102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2166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69850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79035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14562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397130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23342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9431064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8987614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68255267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9656897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5050031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04178568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58760498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78A9E3-F6E3-41BA-97DB-A57ED996F950}" type="datetimeFigureOut">
              <a:rPr lang="hr-HR" smtClean="0"/>
              <a:pPr/>
              <a:t>26.4.2015.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586CE0-3B6C-4630-9273-64D3718579D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779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772816"/>
            <a:ext cx="7488832" cy="1367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hr-HR" sz="3600" b="1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Sigurnost na Internetu </a:t>
            </a:r>
            <a:endParaRPr lang="hr-HR" sz="3600" b="1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Komunikacija na Internetu</a:t>
            </a:r>
            <a:endParaRPr lang="hr-HR" dirty="0"/>
          </a:p>
        </p:txBody>
      </p:sp>
      <p:pic>
        <p:nvPicPr>
          <p:cNvPr id="4" name="Rezervirano mjesto sadržaja 3" descr="people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048671" cy="512132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Elektroničko nasilje</a:t>
            </a:r>
            <a:endParaRPr lang="hr-HR" dirty="0"/>
          </a:p>
        </p:txBody>
      </p:sp>
      <p:pic>
        <p:nvPicPr>
          <p:cNvPr id="4" name="Rezervirano mjesto sadržaja 3" descr="cyber nasilj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306589" cy="380205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zaštiti?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</p:nvPr>
        </p:nvGraphicFramePr>
        <p:xfrm>
          <a:off x="539552" y="1556792"/>
          <a:ext cx="8206680" cy="459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Sigurnost na Internetu</a:t>
            </a:r>
            <a:endParaRPr lang="hr-HR" dirty="0"/>
          </a:p>
        </p:txBody>
      </p:sp>
      <p:pic>
        <p:nvPicPr>
          <p:cNvPr id="4" name="Rezervirano mjesto sadržaja 3" descr="prometni_znak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1333686" cy="1333686"/>
          </a:xfrm>
        </p:spPr>
      </p:pic>
      <p:pic>
        <p:nvPicPr>
          <p:cNvPr id="5" name="Slika 4" descr="opasno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564904"/>
            <a:ext cx="5145360" cy="31643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Elektroničke bolesti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4355976" y="1844824"/>
          <a:ext cx="4248472" cy="43204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23836"/>
                <a:gridCol w="2324636"/>
              </a:tblGrid>
              <a:tr h="175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600" b="1" dirty="0" smtClean="0">
                          <a:solidFill>
                            <a:srgbClr val="002060"/>
                          </a:solidFill>
                        </a:rPr>
                        <a:t>Računalni virusi</a:t>
                      </a:r>
                      <a:endParaRPr lang="hr-HR" sz="26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/>
                        <a:t>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1256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Crvi </a:t>
                      </a:r>
                      <a:endParaRPr lang="hr-HR" sz="2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/>
                </a:tc>
              </a:tr>
              <a:tr h="1440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Trojanci</a:t>
                      </a:r>
                      <a:endParaRPr lang="hr-HR" sz="2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5" name="Slika 4" descr="vir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132856"/>
            <a:ext cx="1531016" cy="1152128"/>
          </a:xfrm>
          <a:prstGeom prst="rect">
            <a:avLst/>
          </a:prstGeom>
        </p:spPr>
      </p:pic>
      <p:pic>
        <p:nvPicPr>
          <p:cNvPr id="6" name="Slika 5" descr="racunalni_cr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789040"/>
            <a:ext cx="1189397" cy="792088"/>
          </a:xfrm>
          <a:prstGeom prst="rect">
            <a:avLst/>
          </a:prstGeom>
        </p:spPr>
      </p:pic>
      <p:pic>
        <p:nvPicPr>
          <p:cNvPr id="7" name="Slika 6" descr="troj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941168"/>
            <a:ext cx="1173426" cy="1059067"/>
          </a:xfrm>
          <a:prstGeom prst="rect">
            <a:avLst/>
          </a:prstGeom>
        </p:spPr>
      </p:pic>
      <p:pic>
        <p:nvPicPr>
          <p:cNvPr id="8" name="Slika 7" descr="malwa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12776"/>
            <a:ext cx="4216155" cy="237626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prenose elektroničke bolesti?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13"/>
          </p:nvPr>
        </p:nvGraphicFramePr>
        <p:xfrm>
          <a:off x="685800" y="1778000"/>
          <a:ext cx="77724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zaštiti?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330" y="1777286"/>
            <a:ext cx="7772870" cy="4532034"/>
          </a:xfrm>
        </p:spPr>
        <p:txBody>
          <a:bodyPr>
            <a:normAutofit/>
          </a:bodyPr>
          <a:lstStyle/>
          <a:p>
            <a:r>
              <a:rPr lang="hr-HR" b="1" dirty="0" smtClean="0"/>
              <a:t>Antivirusni program </a:t>
            </a:r>
            <a:r>
              <a:rPr lang="hr-HR" dirty="0" smtClean="0"/>
              <a:t>kojeg je potrebno neprestano </a:t>
            </a:r>
            <a:r>
              <a:rPr lang="hr-HR" u="sng" dirty="0" smtClean="0"/>
              <a:t>ažurirati </a:t>
            </a:r>
          </a:p>
          <a:p>
            <a:pPr lvl="1"/>
            <a:r>
              <a:rPr lang="hr-HR" dirty="0" err="1" smtClean="0"/>
              <a:t>Kaspersky</a:t>
            </a:r>
            <a:r>
              <a:rPr lang="hr-HR" dirty="0" smtClean="0"/>
              <a:t>, </a:t>
            </a:r>
          </a:p>
          <a:p>
            <a:pPr lvl="1"/>
            <a:r>
              <a:rPr lang="hr-HR" dirty="0" err="1" smtClean="0"/>
              <a:t>Avast</a:t>
            </a:r>
            <a:r>
              <a:rPr lang="hr-HR" dirty="0" smtClean="0"/>
              <a:t>, </a:t>
            </a:r>
          </a:p>
          <a:p>
            <a:pPr lvl="1"/>
            <a:r>
              <a:rPr lang="hr-HR" dirty="0" smtClean="0"/>
              <a:t>AVG, </a:t>
            </a:r>
          </a:p>
          <a:p>
            <a:pPr lvl="1"/>
            <a:r>
              <a:rPr lang="hr-HR" dirty="0" smtClean="0"/>
              <a:t>Microsoft </a:t>
            </a:r>
            <a:r>
              <a:rPr lang="hr-HR" dirty="0" err="1" smtClean="0"/>
              <a:t>security</a:t>
            </a:r>
            <a:r>
              <a:rPr lang="hr-HR" dirty="0" smtClean="0"/>
              <a:t> </a:t>
            </a:r>
            <a:r>
              <a:rPr lang="hr-HR" dirty="0" err="1" smtClean="0"/>
              <a:t>essensial</a:t>
            </a: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Kriminal na Internetu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</p:nvPr>
        </p:nvGraphicFramePr>
        <p:xfrm>
          <a:off x="685800" y="1412776"/>
          <a:ext cx="7772400" cy="43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Kriminal na Internetu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</p:nvPr>
        </p:nvGraphicFramePr>
        <p:xfrm>
          <a:off x="685800" y="1412776"/>
          <a:ext cx="7772400" cy="43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Ekonomski e-kriminal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3"/>
          </p:nvPr>
        </p:nvGraphicFramePr>
        <p:xfrm>
          <a:off x="685800" y="1778000"/>
          <a:ext cx="77724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1728192"/>
          </a:xfrm>
        </p:spPr>
        <p:txBody>
          <a:bodyPr>
            <a:normAutofit/>
          </a:bodyPr>
          <a:lstStyle/>
          <a:p>
            <a:r>
              <a:rPr lang="hr-HR" dirty="0" smtClean="0"/>
              <a:t>Kriminal povrede privatnosti</a:t>
            </a:r>
            <a:endParaRPr lang="hr-HR" dirty="0"/>
          </a:p>
        </p:txBody>
      </p:sp>
      <p:pic>
        <p:nvPicPr>
          <p:cNvPr id="4" name="Slika 3" descr="kpp_s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3007" y="0"/>
            <a:ext cx="5670993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 rot="18282387">
            <a:off x="5004048" y="18448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SPAM</a:t>
            </a:r>
            <a:endParaRPr lang="hr-HR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 rot="1172240">
            <a:off x="6030456" y="36127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002060"/>
                </a:solidFill>
              </a:rPr>
              <a:t>PHISHING</a:t>
            </a:r>
            <a:endParaRPr lang="hr-HR" sz="1400" dirty="0">
              <a:solidFill>
                <a:srgbClr val="002060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 rot="20265952">
            <a:off x="5956183" y="2652301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rgbClr val="002060"/>
                </a:solidFill>
              </a:rPr>
              <a:t>HOAX</a:t>
            </a:r>
            <a:endParaRPr lang="hr-HR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 rot="3418633">
            <a:off x="5064680" y="4792013"/>
            <a:ext cx="2611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solidFill>
                  <a:srgbClr val="002060"/>
                </a:solidFill>
              </a:rPr>
              <a:t>SOCIJALNI </a:t>
            </a:r>
          </a:p>
          <a:p>
            <a:r>
              <a:rPr lang="hr-HR" sz="1400" dirty="0" smtClean="0">
                <a:solidFill>
                  <a:srgbClr val="002060"/>
                </a:solidFill>
              </a:rPr>
              <a:t>INŽENJERING</a:t>
            </a:r>
            <a:endParaRPr lang="hr-HR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atotek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goritam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ilagođeno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110</Words>
  <Application>Microsoft Office PowerPoint</Application>
  <PresentationFormat>Prikaz na zaslonu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4" baseType="lpstr">
      <vt:lpstr>datoteka</vt:lpstr>
      <vt:lpstr>algoritam</vt:lpstr>
      <vt:lpstr>Slajd 1</vt:lpstr>
      <vt:lpstr>Sigurnost na Internetu</vt:lpstr>
      <vt:lpstr>Elektroničke bolesti</vt:lpstr>
      <vt:lpstr>Kako se prenose elektroničke bolesti?</vt:lpstr>
      <vt:lpstr>Kako se zaštiti?</vt:lpstr>
      <vt:lpstr>Kriminal na Internetu</vt:lpstr>
      <vt:lpstr>Kriminal na Internetu</vt:lpstr>
      <vt:lpstr>Ekonomski e-kriminal</vt:lpstr>
      <vt:lpstr>Kriminal povrede privatnosti</vt:lpstr>
      <vt:lpstr>Komunikacija na Internetu</vt:lpstr>
      <vt:lpstr>Elektroničko nasilje</vt:lpstr>
      <vt:lpstr>Kako se zaštiti?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10</cp:revision>
  <dcterms:created xsi:type="dcterms:W3CDTF">2015-02-01T11:04:38Z</dcterms:created>
  <dcterms:modified xsi:type="dcterms:W3CDTF">2015-04-26T14:47:07Z</dcterms:modified>
</cp:coreProperties>
</file>