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94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FIKSNA PROTETIKA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96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NADOGRADNJE OD ESTETSKIH MATERIJALA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Prema vrsti materijala dijele se na:</a:t>
            </a:r>
          </a:p>
          <a:p>
            <a:r>
              <a:rPr lang="hr-HR" dirty="0" smtClean="0"/>
              <a:t>1. KERAMIČKE NADOGRADNJE</a:t>
            </a:r>
          </a:p>
          <a:p>
            <a:r>
              <a:rPr lang="hr-HR" dirty="0" smtClean="0"/>
              <a:t>2. KOMPOZITNE NADOGRADNJE</a:t>
            </a:r>
            <a:endParaRPr lang="hr-H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895350"/>
            <a:ext cx="3514725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99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 KERAMIČKE NADOGRADNJE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Izvrsna estetska i biološka svojstva</a:t>
            </a:r>
          </a:p>
          <a:p>
            <a:r>
              <a:rPr lang="hr-HR" dirty="0" smtClean="0"/>
              <a:t>Tvrde</a:t>
            </a:r>
          </a:p>
          <a:p>
            <a:r>
              <a:rPr lang="hr-HR" dirty="0" smtClean="0"/>
              <a:t>Teško vađenje intraradikularnog dijela nadogradnje</a:t>
            </a:r>
            <a:endParaRPr lang="hr-H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41388"/>
            <a:ext cx="4392488" cy="291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5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2.KOMPOZITNE NADOGRADNJE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Sadržavaju različite vrste vlakana za poboljšanje emhaničkih svojstava nadogradnje</a:t>
            </a:r>
          </a:p>
          <a:p>
            <a:r>
              <a:rPr lang="hr-HR" dirty="0" smtClean="0"/>
              <a:t>Vrsta vlakana definira estetska i mehanička svojstva</a:t>
            </a:r>
          </a:p>
          <a:p>
            <a:r>
              <a:rPr lang="hr-HR" dirty="0" smtClean="0"/>
              <a:t>Vlakna mogu biti </a:t>
            </a:r>
            <a:r>
              <a:rPr lang="hr-HR" b="1" dirty="0" smtClean="0"/>
              <a:t>karbonska</a:t>
            </a:r>
            <a:r>
              <a:rPr lang="hr-HR" dirty="0" smtClean="0"/>
              <a:t> i </a:t>
            </a:r>
            <a:r>
              <a:rPr lang="hr-HR" b="1" dirty="0" smtClean="0"/>
              <a:t>staklena</a:t>
            </a:r>
            <a:endParaRPr lang="hr-HR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0"/>
            <a:ext cx="2904423" cy="236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8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A) KARBONSKE NADOGRADNJE</a:t>
            </a:r>
          </a:p>
          <a:p>
            <a:r>
              <a:rPr lang="hr-HR" dirty="0" smtClean="0"/>
              <a:t>Visoka biokompatibilnost, otpornost na koroziju i mehanička svojstva vrlo slična dentinu</a:t>
            </a:r>
          </a:p>
          <a:p>
            <a:r>
              <a:rPr lang="hr-HR" dirty="0" smtClean="0"/>
              <a:t>Jednostavno uklanjanje primjenom otapala</a:t>
            </a:r>
          </a:p>
          <a:p>
            <a:r>
              <a:rPr lang="hr-HR" dirty="0" smtClean="0"/>
              <a:t>Nedostatak je njihova crna boja zbog vlakana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890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B) KOMPOZITNE NADOGRADNJE OJAČANE STAKLENIM VLAKNIMA</a:t>
            </a:r>
          </a:p>
          <a:p>
            <a:r>
              <a:rPr lang="hr-HR" dirty="0" smtClean="0"/>
              <a:t>Biokompatibilne, izvanredna estetska svojstva zbog bijele boje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243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560</TotalTime>
  <Words>107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FIKSNA PROTETIKA</vt:lpstr>
      <vt:lpstr>NADOGRADNJE OD ESTETSKIH MATERIJALA</vt:lpstr>
      <vt:lpstr>1. KERAMIČKE NADOGRADNJE</vt:lpstr>
      <vt:lpstr>2.KOMPOZITNE NADOGRADNJE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FIKSNA PROTETIKA</dc:title>
  <dc:creator>Korisnik</dc:creator>
  <cp:lastModifiedBy>Korisnik</cp:lastModifiedBy>
  <cp:revision>39</cp:revision>
  <dcterms:created xsi:type="dcterms:W3CDTF">2020-01-22T20:12:44Z</dcterms:created>
  <dcterms:modified xsi:type="dcterms:W3CDTF">2021-03-03T20:28:17Z</dcterms:modified>
</cp:coreProperties>
</file>