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Naredbe unosa i ispisa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5400" b="1" dirty="0" smtClean="0"/>
              <a:t>C++</a:t>
            </a:r>
            <a:endParaRPr lang="hr-HR" sz="5400" b="1" dirty="0"/>
          </a:p>
        </p:txBody>
      </p:sp>
    </p:spTree>
    <p:extLst>
      <p:ext uri="{BB962C8B-B14F-4D97-AF65-F5344CB8AC3E}">
        <p14:creationId xmlns:p14="http://schemas.microsoft.com/office/powerpoint/2010/main" val="3395854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Napisati program za  unos realnih brojeva i izračunati sumu, razliku, produkt, količnik</a:t>
            </a: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555471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513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618799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41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Napisati program koji </a:t>
            </a:r>
            <a:r>
              <a:rPr lang="pl-PL" dirty="0" smtClean="0"/>
              <a:t>ispisuje rezultat prema izrazu:</a:t>
            </a:r>
          </a:p>
          <a:p>
            <a:r>
              <a:rPr lang="pl-PL" b="1" dirty="0" smtClean="0"/>
              <a:t>x </a:t>
            </a:r>
            <a:r>
              <a:rPr lang="pl-PL" b="1" dirty="0"/>
              <a:t>= 6+(a+b)/2</a:t>
            </a:r>
            <a:endParaRPr lang="hr-HR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5334000" cy="215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03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21" y="1905000"/>
            <a:ext cx="5854179" cy="4378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83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Unesite neki broj i ispišite taj isti broj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619363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06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739844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5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Unesite dva cijela broja i izračunajte sumu brojeva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7787"/>
            <a:ext cx="6582650" cy="222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67512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63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Izračunajte aritmetičku sredinu tri broja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662299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39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7679442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638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604257"/>
              </p:ext>
            </p:extLst>
          </p:nvPr>
        </p:nvGraphicFramePr>
        <p:xfrm>
          <a:off x="457200" y="990600"/>
          <a:ext cx="8229600" cy="2689701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689701">
                <a:tc>
                  <a:txBody>
                    <a:bodyPr/>
                    <a:lstStyle/>
                    <a:p>
                      <a:r>
                        <a:rPr lang="hr-HR" dirty="0">
                          <a:effectLst/>
                          <a:latin typeface="arial"/>
                        </a:rPr>
                        <a:t/>
                      </a:r>
                      <a:br>
                        <a:rPr lang="hr-HR" dirty="0">
                          <a:effectLst/>
                          <a:latin typeface="arial"/>
                        </a:rPr>
                      </a:br>
                      <a:r>
                        <a:rPr lang="hr-HR" dirty="0">
                          <a:effectLst/>
                          <a:latin typeface="arial"/>
                        </a:rPr>
                        <a:t>Napisati program koji će za učitane vrijednosti x i y izračunati i ispisati vrijednosti a i b prema izrazima:</a:t>
                      </a:r>
                      <a:br>
                        <a:rPr lang="hr-HR" dirty="0">
                          <a:effectLst/>
                          <a:latin typeface="arial"/>
                        </a:rPr>
                      </a:br>
                      <a:r>
                        <a:rPr lang="hr-HR" dirty="0">
                          <a:effectLst/>
                          <a:latin typeface="arial"/>
                        </a:rPr>
                        <a:t>a=x+y</a:t>
                      </a:r>
                      <a:br>
                        <a:rPr lang="hr-HR" dirty="0">
                          <a:effectLst/>
                          <a:latin typeface="arial"/>
                        </a:rPr>
                      </a:br>
                      <a:r>
                        <a:rPr lang="hr-HR" dirty="0">
                          <a:effectLst/>
                          <a:latin typeface="arial"/>
                        </a:rPr>
                        <a:t>b=x-y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32412"/>
            <a:ext cx="7001012" cy="237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97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29277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44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Naredbe unosa i ispisa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Naredbe unosa i ispisa</dc:title>
  <dc:creator>zohercigo</dc:creator>
  <cp:lastModifiedBy>zoran</cp:lastModifiedBy>
  <cp:revision>5</cp:revision>
  <dcterms:created xsi:type="dcterms:W3CDTF">2006-08-16T00:00:00Z</dcterms:created>
  <dcterms:modified xsi:type="dcterms:W3CDTF">2017-01-20T15:57:57Z</dcterms:modified>
</cp:coreProperties>
</file>