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72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4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Python	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Zadaci</a:t>
            </a:r>
          </a:p>
          <a:p>
            <a:r>
              <a:rPr lang="hr-HR" dirty="0" smtClean="0"/>
              <a:t>LINIJSKA STRUKTURA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66060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Izračunati površinu kvadrata.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906" y="2362200"/>
            <a:ext cx="4330463" cy="334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562600" y="2895600"/>
            <a:ext cx="3048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Potenciranje u Pythonu </a:t>
            </a:r>
          </a:p>
          <a:p>
            <a:endParaRPr lang="hr-HR" dirty="0"/>
          </a:p>
          <a:p>
            <a:r>
              <a:rPr lang="hr-HR" sz="4000" b="1" dirty="0" smtClean="0">
                <a:solidFill>
                  <a:srgbClr val="FF0000"/>
                </a:solidFill>
              </a:rPr>
              <a:t>a**2</a:t>
            </a:r>
            <a:endParaRPr lang="hr-HR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7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Rješenje</a:t>
            </a:r>
            <a:endParaRPr lang="hr-HR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19" y="2362200"/>
            <a:ext cx="8769824" cy="1928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419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6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Za poznate vrijednosti stranice i visine </a:t>
            </a:r>
            <a:r>
              <a:rPr lang="it-IT" dirty="0" smtClean="0"/>
              <a:t>tro</a:t>
            </a:r>
            <a:r>
              <a:rPr lang="hr-HR" dirty="0" smtClean="0"/>
              <a:t>kuta</a:t>
            </a:r>
            <a:r>
              <a:rPr lang="it-IT" dirty="0" smtClean="0"/>
              <a:t> </a:t>
            </a:r>
            <a:r>
              <a:rPr lang="it-IT" dirty="0"/>
              <a:t>izračunati odgovarajuću površinu (P=a*h/2).</a:t>
            </a:r>
            <a:endParaRPr lang="hr-HR" dirty="0"/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048000"/>
            <a:ext cx="4495800" cy="329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6587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Rješenje</a:t>
            </a:r>
            <a:endParaRPr lang="hr-HR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590800"/>
            <a:ext cx="7812995" cy="156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62142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7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5257800" cy="4525963"/>
          </a:xfrm>
        </p:spPr>
        <p:txBody>
          <a:bodyPr/>
          <a:lstStyle/>
          <a:p>
            <a:r>
              <a:rPr lang="hr-HR" dirty="0"/>
              <a:t>Napisati  program  koji će za učitane vrijednosti x  i  y  izračunati i ispisati vrijednosti a i b prema izrazima:</a:t>
            </a:r>
            <a:br>
              <a:rPr lang="hr-HR" dirty="0"/>
            </a:br>
            <a:r>
              <a:rPr lang="hr-HR" dirty="0"/>
              <a:t>                         a=x+y</a:t>
            </a:r>
            <a:br>
              <a:rPr lang="hr-HR" dirty="0"/>
            </a:br>
            <a:r>
              <a:rPr lang="hr-HR" dirty="0"/>
              <a:t>                         b=x-y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981200"/>
            <a:ext cx="2305538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9116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Rješenje</a:t>
            </a:r>
            <a:endParaRPr lang="hr-HR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057400"/>
            <a:ext cx="6735563" cy="2072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51453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8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/>
              <a:t> </a:t>
            </a:r>
            <a:r>
              <a:rPr lang="pl-PL" dirty="0"/>
              <a:t>Napisati program koji </a:t>
            </a:r>
            <a:r>
              <a:rPr lang="pl-PL" dirty="0" smtClean="0"/>
              <a:t>ispisuje rezultat na temelju izraza</a:t>
            </a:r>
            <a:r>
              <a:rPr lang="pl-PL" dirty="0"/>
              <a:t>: x=b</a:t>
            </a:r>
            <a:r>
              <a:rPr lang="pl-PL" baseline="30000" dirty="0"/>
              <a:t>2</a:t>
            </a:r>
            <a:r>
              <a:rPr lang="pl-PL" dirty="0"/>
              <a:t>-4ac</a:t>
            </a:r>
            <a:endParaRPr lang="hr-HR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362200"/>
            <a:ext cx="3076575" cy="3993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9600" y="3124200"/>
            <a:ext cx="3657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Potenciranje u Pythonu</a:t>
            </a:r>
          </a:p>
          <a:p>
            <a:endParaRPr lang="hr-HR" dirty="0"/>
          </a:p>
          <a:p>
            <a:r>
              <a:rPr lang="hr-HR" sz="4800" b="1" dirty="0" smtClean="0">
                <a:solidFill>
                  <a:srgbClr val="FF0000"/>
                </a:solidFill>
              </a:rPr>
              <a:t>a**2</a:t>
            </a:r>
            <a:endParaRPr lang="hr-HR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0034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Rješenje</a:t>
            </a:r>
            <a:endParaRPr lang="hr-HR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286000"/>
            <a:ext cx="7031405" cy="2172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8536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9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Ako vozilo </a:t>
            </a:r>
            <a:r>
              <a:rPr lang="pl-PL" dirty="0" smtClean="0"/>
              <a:t>prjeđe s </a:t>
            </a:r>
            <a:r>
              <a:rPr lang="pl-PL" b="1" dirty="0"/>
              <a:t>x</a:t>
            </a:r>
            <a:r>
              <a:rPr lang="pl-PL" dirty="0"/>
              <a:t> litara </a:t>
            </a:r>
            <a:r>
              <a:rPr lang="pl-PL" b="1" dirty="0"/>
              <a:t>y</a:t>
            </a:r>
            <a:r>
              <a:rPr lang="pl-PL" dirty="0" smtClean="0"/>
              <a:t> </a:t>
            </a:r>
            <a:r>
              <a:rPr lang="pl-PL" b="1" dirty="0"/>
              <a:t>km</a:t>
            </a:r>
            <a:r>
              <a:rPr lang="pl-PL" dirty="0"/>
              <a:t>. Koliko potroši litara na </a:t>
            </a:r>
            <a:r>
              <a:rPr lang="pl-PL" b="1" dirty="0"/>
              <a:t>100 km</a:t>
            </a:r>
            <a:endParaRPr lang="hr-HR" b="1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438400"/>
            <a:ext cx="2624138" cy="4069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11068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Rješenje</a:t>
            </a:r>
            <a:endParaRPr lang="hr-HR" dirty="0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33600"/>
            <a:ext cx="9144000" cy="1710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0689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3706020"/>
              </p:ext>
            </p:extLst>
          </p:nvPr>
        </p:nvGraphicFramePr>
        <p:xfrm>
          <a:off x="685800" y="1600200"/>
          <a:ext cx="8229600" cy="106680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r>
                        <a:rPr lang="pl-PL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pl-PL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l-PL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Napisati program za upis i ispis broja.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819400"/>
            <a:ext cx="4657626" cy="297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83124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10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Napisati program koji za ispis rezultata izraza: </a:t>
            </a:r>
            <a:r>
              <a:rPr lang="pl-PL" b="1" dirty="0"/>
              <a:t>a=(x</a:t>
            </a:r>
            <a:r>
              <a:rPr lang="pl-PL" b="1" baseline="30000" dirty="0"/>
              <a:t>2</a:t>
            </a:r>
            <a:r>
              <a:rPr lang="pl-PL" b="1" dirty="0"/>
              <a:t>+y</a:t>
            </a:r>
            <a:r>
              <a:rPr lang="pl-PL" b="1" baseline="30000" dirty="0"/>
              <a:t>2</a:t>
            </a:r>
            <a:r>
              <a:rPr lang="pl-PL" b="1" dirty="0"/>
              <a:t>)</a:t>
            </a:r>
            <a:r>
              <a:rPr lang="pl-PL" b="1" baseline="30000" dirty="0"/>
              <a:t>2</a:t>
            </a:r>
            <a:endParaRPr lang="hr-HR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477000" y="2895600"/>
            <a:ext cx="1676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Potenciranje u pythonu </a:t>
            </a:r>
          </a:p>
          <a:p>
            <a:r>
              <a:rPr lang="hr-HR" sz="2800" b="1" dirty="0" smtClean="0">
                <a:solidFill>
                  <a:srgbClr val="FF0000"/>
                </a:solidFill>
              </a:rPr>
              <a:t>a**2</a:t>
            </a:r>
            <a:endParaRPr lang="hr-HR" sz="2800" b="1" dirty="0">
              <a:solidFill>
                <a:srgbClr val="FF0000"/>
              </a:solidFill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895600"/>
            <a:ext cx="4176713" cy="288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7185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Rješenje</a:t>
            </a:r>
            <a:endParaRPr lang="hr-HR" dirty="0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816" y="2667000"/>
            <a:ext cx="8370205" cy="1277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1573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Rješenje</a:t>
            </a:r>
            <a:endParaRPr lang="hr-H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362200"/>
            <a:ext cx="7620000" cy="1830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3763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/>
          <a:lstStyle/>
          <a:p>
            <a:r>
              <a:rPr lang="pl-PL" dirty="0"/>
              <a:t>Napisati program za računanje godina starosti.</a:t>
            </a:r>
            <a:endParaRPr lang="hr-HR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895600"/>
            <a:ext cx="6087231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1385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Rješenje</a:t>
            </a:r>
            <a:endParaRPr lang="hr-HR" dirty="0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286000"/>
            <a:ext cx="5332004" cy="2191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3482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22437"/>
            <a:ext cx="4800600" cy="4525963"/>
          </a:xfrm>
        </p:spPr>
        <p:txBody>
          <a:bodyPr/>
          <a:lstStyle/>
          <a:p>
            <a:r>
              <a:rPr lang="pl-PL" dirty="0"/>
              <a:t>Napisati program za ispis </a:t>
            </a:r>
            <a:endParaRPr lang="pl-PL" dirty="0" smtClean="0"/>
          </a:p>
          <a:p>
            <a:pPr lvl="1"/>
            <a:r>
              <a:rPr lang="pl-PL" dirty="0" smtClean="0"/>
              <a:t>sume </a:t>
            </a:r>
            <a:r>
              <a:rPr lang="pl-PL" dirty="0"/>
              <a:t>dva </a:t>
            </a:r>
            <a:r>
              <a:rPr lang="pl-PL" dirty="0" smtClean="0"/>
              <a:t>broja</a:t>
            </a:r>
          </a:p>
          <a:p>
            <a:pPr lvl="1"/>
            <a:r>
              <a:rPr lang="pl-PL" dirty="0" smtClean="0"/>
              <a:t>razlike dva broja</a:t>
            </a:r>
          </a:p>
          <a:p>
            <a:pPr lvl="1"/>
            <a:r>
              <a:rPr lang="hr-HR" dirty="0" smtClean="0"/>
              <a:t>umnoška dva broja</a:t>
            </a:r>
          </a:p>
          <a:p>
            <a:pPr lvl="1"/>
            <a:r>
              <a:rPr lang="hr-HR" dirty="0" smtClean="0"/>
              <a:t>količnika dva broja</a:t>
            </a:r>
          </a:p>
          <a:p>
            <a:pPr lvl="1"/>
            <a:endParaRPr lang="hr-H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327" y="2362200"/>
            <a:ext cx="4304416" cy="352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1328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Rješenje</a:t>
            </a:r>
            <a:endParaRPr lang="hr-H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676400"/>
            <a:ext cx="4495800" cy="3850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6930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/>
          <a:lstStyle/>
          <a:p>
            <a:r>
              <a:rPr lang="hr-HR" dirty="0" smtClean="0"/>
              <a:t>Izračunati aritmetičku sredinu tri broja</a:t>
            </a:r>
            <a:endParaRPr lang="hr-H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362200"/>
            <a:ext cx="4191000" cy="3330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8181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Rješenje</a:t>
            </a:r>
            <a:endParaRPr lang="hr-HR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81200"/>
            <a:ext cx="8458199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8636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125</Words>
  <Application>Microsoft Office PowerPoint</Application>
  <PresentationFormat>On-screen Show (4:3)</PresentationFormat>
  <Paragraphs>45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Python </vt:lpstr>
      <vt:lpstr>Zadatak 1</vt:lpstr>
      <vt:lpstr>Rješenje</vt:lpstr>
      <vt:lpstr>Zadatak 2</vt:lpstr>
      <vt:lpstr>Rješenje</vt:lpstr>
      <vt:lpstr>Zadatak 3</vt:lpstr>
      <vt:lpstr>Rješenje</vt:lpstr>
      <vt:lpstr>Zadatak 4</vt:lpstr>
      <vt:lpstr>Rješenje</vt:lpstr>
      <vt:lpstr>Zadatak 5</vt:lpstr>
      <vt:lpstr>Rješenje</vt:lpstr>
      <vt:lpstr>Zadatak 6</vt:lpstr>
      <vt:lpstr>Rješenje</vt:lpstr>
      <vt:lpstr>Zadatak 7</vt:lpstr>
      <vt:lpstr>Rješenje</vt:lpstr>
      <vt:lpstr>Zadatak 8</vt:lpstr>
      <vt:lpstr>Rješenje</vt:lpstr>
      <vt:lpstr>Zadatak 9</vt:lpstr>
      <vt:lpstr>Rješenje</vt:lpstr>
      <vt:lpstr>Zadatak 10</vt:lpstr>
      <vt:lpstr>Rješenje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</dc:title>
  <dc:creator>zohercigo</dc:creator>
  <cp:lastModifiedBy>zoran</cp:lastModifiedBy>
  <cp:revision>13</cp:revision>
  <dcterms:created xsi:type="dcterms:W3CDTF">2006-08-16T00:00:00Z</dcterms:created>
  <dcterms:modified xsi:type="dcterms:W3CDTF">2016-11-17T19:55:05Z</dcterms:modified>
</cp:coreProperties>
</file>