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8" r:id="rId3"/>
    <p:sldId id="309" r:id="rId4"/>
    <p:sldId id="310" r:id="rId5"/>
    <p:sldId id="311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C1C4C47-E7A6-454D-B691-B75A78263A2D}" type="datetimeFigureOut">
              <a:rPr lang="hr-HR" smtClean="0"/>
              <a:t>16.12.2020.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mtClean="0"/>
              <a:t>INTERCEPTIVNE NAPRAVE I POSTUPCI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Ivana Žugec, dr.med.dent.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01562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interceptivna ortodoncija označava postupke i naprave za eliminaciju uvjeta koji mogu dovesti do nastanka malokluzije, za usporavanje progresije malokluzije, odnosno ranu ortodontsku terapiju anomalije u nastanku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INTERCEPTIVNE NAPRAVE I POSTUPCI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6575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Interceptivna terapija, iako je efektivna, ne producira završne rezultate visoke </a:t>
            </a:r>
            <a:r>
              <a:rPr lang="nn-NO" dirty="0" smtClean="0"/>
              <a:t>kvalitete</a:t>
            </a:r>
            <a:endParaRPr lang="hr-HR" dirty="0" smtClean="0"/>
          </a:p>
          <a:p>
            <a:r>
              <a:rPr lang="hr-HR" dirty="0"/>
              <a:t> kreće se već u mliječnoj ili ranoj mješovitoj </a:t>
            </a:r>
            <a:r>
              <a:rPr lang="hr-HR" dirty="0" smtClean="0"/>
              <a:t>denticiji</a:t>
            </a:r>
          </a:p>
          <a:p>
            <a:r>
              <a:rPr lang="hr-HR" dirty="0"/>
              <a:t>Od </a:t>
            </a:r>
            <a:r>
              <a:rPr lang="hr-HR" b="1" dirty="0"/>
              <a:t>interceptivnih naprava </a:t>
            </a:r>
            <a:r>
              <a:rPr lang="hr-HR" dirty="0"/>
              <a:t>rabe se kosine, špatula, vestibularna </a:t>
            </a:r>
            <a:r>
              <a:rPr lang="hr-HR" dirty="0" smtClean="0"/>
              <a:t>ploča</a:t>
            </a:r>
          </a:p>
          <a:p>
            <a:r>
              <a:rPr lang="hr-HR" dirty="0"/>
              <a:t>od </a:t>
            </a:r>
            <a:r>
              <a:rPr lang="hr-HR" b="1" dirty="0"/>
              <a:t>interceptivnih postupaka </a:t>
            </a:r>
            <a:r>
              <a:rPr lang="hr-HR" dirty="0"/>
              <a:t>selektivno ubrušavanje, miofunkcijske vježbe i serijska ekstrakcija zubi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639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jednostavna mobilna pasivna interceptivna naprava koja se koristi u ranoj mješovitoj denticiji za korekciju položaja jednog sjekutića koji niče u obrnutom </a:t>
            </a:r>
            <a:r>
              <a:rPr lang="hr-HR" dirty="0" smtClean="0"/>
              <a:t>pregrizu</a:t>
            </a:r>
          </a:p>
          <a:p>
            <a:r>
              <a:rPr lang="it-IT" dirty="0"/>
              <a:t> može biti drvena ili </a:t>
            </a:r>
            <a:r>
              <a:rPr lang="it-IT" dirty="0" smtClean="0"/>
              <a:t>plastična</a:t>
            </a:r>
            <a:endParaRPr lang="hr-HR" dirty="0" smtClean="0"/>
          </a:p>
          <a:p>
            <a:r>
              <a:rPr lang="pl-PL" dirty="0"/>
              <a:t>Trajanje terapije špatulom je individualno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ŠPATULA</a:t>
            </a:r>
            <a:endParaRPr lang="hr-H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140968"/>
            <a:ext cx="5172596" cy="344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02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jednostavan interceptivni postupak u terapiji prisilnih zagriza, poremećaja erupcije i zbijenosti </a:t>
            </a:r>
            <a:r>
              <a:rPr lang="hr-HR" dirty="0" smtClean="0"/>
              <a:t>zubi</a:t>
            </a:r>
          </a:p>
          <a:p>
            <a:r>
              <a:rPr lang="hr-HR" dirty="0"/>
              <a:t>Kod prisilnih zagriza potrebno je funkcijskom analizom detektirati gdje se nalazi prerani kontakt i onda ga izbrušavanjem ukloniti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SELEKTIVNO UBRUŠAVANJE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6176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386</TotalTime>
  <Words>154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INTERCEPTIVNE NAPRAVE I POSTUPCI</vt:lpstr>
      <vt:lpstr>INTERCEPTIVNE NAPRAVE I POSTUPCI</vt:lpstr>
      <vt:lpstr>PowerPoint Presentation</vt:lpstr>
      <vt:lpstr>ŠPATULA</vt:lpstr>
      <vt:lpstr>SELEKTIVNO UBRUŠAVANJE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ORTODONCIJA- definicija i povijest</dc:title>
  <dc:creator>Korisnik</dc:creator>
  <cp:lastModifiedBy>Korisnik</cp:lastModifiedBy>
  <cp:revision>24</cp:revision>
  <dcterms:created xsi:type="dcterms:W3CDTF">2020-01-06T19:02:13Z</dcterms:created>
  <dcterms:modified xsi:type="dcterms:W3CDTF">2020-12-16T16:58:54Z</dcterms:modified>
</cp:coreProperties>
</file>