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2" r:id="rId1"/>
    <p:sldMasterId id="2147483804" r:id="rId2"/>
  </p:sldMasterIdLst>
  <p:notesMasterIdLst>
    <p:notesMasterId r:id="rId8"/>
  </p:notesMasterIdLst>
  <p:sldIdLst>
    <p:sldId id="367" r:id="rId3"/>
    <p:sldId id="368" r:id="rId4"/>
    <p:sldId id="373" r:id="rId5"/>
    <p:sldId id="372" r:id="rId6"/>
    <p:sldId id="371" r:id="rId7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vijetli stil 2 - Isticanj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A62E8-7302-402D-A665-A50F22F1593F}" type="datetimeFigureOut">
              <a:rPr lang="sr-Latn-CS" smtClean="0"/>
              <a:pPr/>
              <a:t>7.11.2020.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F6631-6253-4B48-9DB4-FA05808F98B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0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844EA6-EC5F-407F-9B4A-D86892E8CA7D}" type="datetime1">
              <a:rPr lang="sr-Latn-CS" smtClean="0"/>
              <a:t>7.11.2020.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7D1B01-C9BC-4CC1-A4B0-8663F351E1A9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6244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92619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5995FC-596F-485C-8296-A0D74E566091}" type="datetime1">
              <a:rPr lang="sr-Latn-CS" smtClean="0"/>
              <a:t>7.11.2020.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3EB399-C5E5-457C-BB9C-150B81602A4D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884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B545E-CB66-45C4-9949-9F5E08316FBB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7.11.2020.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DAF8E-D374-4052-9B31-5BA48B58158B}" type="slidenum">
              <a:rPr lang="hr-H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10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25" y="5786438"/>
            <a:ext cx="12795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4"/>
          <p:cNvSpPr/>
          <p:nvPr userDrawn="1"/>
        </p:nvSpPr>
        <p:spPr>
          <a:xfrm>
            <a:off x="1500188" y="6715125"/>
            <a:ext cx="5000625" cy="142875"/>
          </a:xfrm>
          <a:prstGeom prst="rect">
            <a:avLst/>
          </a:prstGeom>
          <a:solidFill>
            <a:srgbClr val="FF7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562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5918" y="1600200"/>
            <a:ext cx="6900882" cy="4525963"/>
          </a:xfrm>
        </p:spPr>
        <p:txBody>
          <a:bodyPr/>
          <a:lstStyle>
            <a:lvl1pPr>
              <a:buClr>
                <a:srgbClr val="FF9933"/>
              </a:buClr>
              <a:defRPr sz="1800"/>
            </a:lvl1pPr>
            <a:lvl2pPr>
              <a:buClr>
                <a:srgbClr val="FF9933"/>
              </a:buClr>
              <a:defRPr sz="1600"/>
            </a:lvl2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EFD43-7D5C-4371-91AA-C95C180F9382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7.11.2020.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C963F-55BC-4442-AEC5-EEBAC78D97A4}" type="slidenum">
              <a:rPr lang="hr-H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371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55BAA-4823-4E24-9026-4BA1C0BB963A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7.11.2020.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A750C-ABBF-4908-8AB1-0210A96B53A7}" type="slidenum">
              <a:rPr lang="hr-H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939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2926E-5502-4DC8-B8FB-42982D7DB8BC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7.11.2020.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158D9-0015-4561-A58D-508964C8DE48}" type="slidenum">
              <a:rPr lang="hr-H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281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F0203-DA64-4B64-8D98-C250F1733153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7.11.2020.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13F89-BD93-47B3-BF36-D373AE2C4FAC}" type="slidenum">
              <a:rPr lang="hr-H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2711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82630-EC49-4EA8-9A03-84671F968F62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7.11.2020.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86227-A84B-4C84-9DDB-F6D02AC115E3}" type="slidenum">
              <a:rPr lang="hr-H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295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FB0A6-BB21-4A81-BC6A-439E8BBD48D7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7.11.2020.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EC861-9BC1-4891-9AB2-B6CA775A1FE2}" type="slidenum">
              <a:rPr lang="hr-H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4868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C483B-61BC-4876-9656-903EB7F517AB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7.11.2020.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2228E-FE5E-46B5-BA76-2054D1E86BB9}" type="slidenum">
              <a:rPr lang="hr-H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074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044115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 smtClean="0"/>
              <a:t>Pritisnite ikonu za dodavanje slike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DDD1B-06CA-48C6-9FCA-9E9890C60A16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7.11.2020.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8BB00-F36D-489C-AEDE-3543D5BB7F99}" type="slidenum">
              <a:rPr lang="hr-H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4289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18F86-D2D7-4640-B02E-3BC24B547651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7.11.2020.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E10AB-DDD5-4F9C-81CB-6F66D78E74BE}" type="slidenum">
              <a:rPr lang="hr-H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1601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E64A5-ECD3-48FC-9A55-7EEAEBAC434A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7.11.2020.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5843E-362E-4FE6-B022-8F758DA33787}" type="slidenum">
              <a:rPr lang="hr-H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183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064184326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5676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73AD50-0413-4C55-88E0-4112F2529640}" type="datetime1">
              <a:rPr lang="sr-Latn-CS" smtClean="0"/>
              <a:t>7.11.2020.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5D65E7-C422-4C00-8EDF-BF6590229A5C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2763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3167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4154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4AD93A-612C-481E-85B7-D40C27232F8F}" type="datetime1">
              <a:rPr lang="sr-Latn-CS" smtClean="0"/>
              <a:t>7.11.2020.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09A8CF-88E8-49D1-8CCE-DBDBB54A2A5A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7540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2DD957-8894-4EBD-97CC-7BE4CA4BC7C2}" type="datetime1">
              <a:rPr lang="sr-Latn-CS" smtClean="0"/>
              <a:t>7.11.2020.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235330-467A-43A6-AB64-ACCCDCD8B361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69048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FF1E0B-7B4B-42BD-B34A-238512E71322}" type="datetime1">
              <a:rPr lang="sr-Latn-CS" smtClean="0"/>
              <a:t>7.11.2020.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7221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785918" y="500042"/>
            <a:ext cx="692948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 naslova matrice</a:t>
            </a:r>
            <a:endParaRPr lang="hr-HR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dirty="0" smtClean="0"/>
              <a:t>Kliknite da biste uredili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FEAF550-E722-4777-B984-4A6F3FC5C0EC}" type="datetimeFigureOut">
              <a:rPr lang="sr-Latn-CS">
                <a:solidFill>
                  <a:prstClr val="black">
                    <a:tint val="75000"/>
                  </a:prstClr>
                </a:solidFill>
                <a:cs typeface="+mn-cs"/>
              </a:rPr>
              <a:pPr>
                <a:defRPr/>
              </a:pPr>
              <a:t>7.11.2020.</a:t>
            </a:fld>
            <a:endParaRPr lang="hr-HR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r-HR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C16847-63A2-4CB8-BDD4-060802E59FB1}" type="slidenum">
              <a:rPr lang="hr-HR">
                <a:solidFill>
                  <a:prstClr val="black">
                    <a:tint val="75000"/>
                  </a:prstClr>
                </a:solidFill>
                <a:cs typeface="+mn-cs"/>
              </a:rPr>
              <a:pPr>
                <a:defRPr/>
              </a:pPr>
              <a:t>‹#›</a:t>
            </a:fld>
            <a:endParaRPr lang="hr-HR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pic>
        <p:nvPicPr>
          <p:cNvPr id="7" name="Picture 7" descr="C:\Documents and Settings\Korisnik\Desktop\A9RBD60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00063" y="449263"/>
            <a:ext cx="136842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11"/>
          <p:cNvSpPr/>
          <p:nvPr/>
        </p:nvSpPr>
        <p:spPr>
          <a:xfrm>
            <a:off x="1500188" y="6715125"/>
            <a:ext cx="5000625" cy="142875"/>
          </a:xfrm>
          <a:prstGeom prst="rect">
            <a:avLst/>
          </a:prstGeom>
          <a:solidFill>
            <a:srgbClr val="FDB5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 dirty="0">
              <a:solidFill>
                <a:prstClr val="white"/>
              </a:solidFill>
            </a:endParaRPr>
          </a:p>
        </p:txBody>
      </p:sp>
      <p:sp>
        <p:nvSpPr>
          <p:cNvPr id="9" name="Rectangle 12"/>
          <p:cNvSpPr/>
          <p:nvPr/>
        </p:nvSpPr>
        <p:spPr>
          <a:xfrm>
            <a:off x="1500188" y="0"/>
            <a:ext cx="5000625" cy="142875"/>
          </a:xfrm>
          <a:prstGeom prst="rect">
            <a:avLst/>
          </a:prstGeom>
          <a:solidFill>
            <a:srgbClr val="FDB5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prstClr val="white"/>
              </a:solidFill>
            </a:endParaRPr>
          </a:p>
        </p:txBody>
      </p:sp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286625" y="5715000"/>
            <a:ext cx="13223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5813" y="642938"/>
            <a:ext cx="373062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 descr="C:\Documents and Settings\Korisnik\Desktop\A9RBD60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00041" y="449263"/>
            <a:ext cx="136842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1500166" y="0"/>
            <a:ext cx="5000625" cy="142875"/>
          </a:xfrm>
          <a:prstGeom prst="rect">
            <a:avLst/>
          </a:prstGeom>
          <a:solidFill>
            <a:srgbClr val="FF7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prstClr val="white"/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85791" y="612775"/>
            <a:ext cx="428625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286603" y="5786438"/>
            <a:ext cx="12795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4"/>
          <p:cNvSpPr/>
          <p:nvPr/>
        </p:nvSpPr>
        <p:spPr>
          <a:xfrm>
            <a:off x="1500166" y="6715125"/>
            <a:ext cx="5000625" cy="142875"/>
          </a:xfrm>
          <a:prstGeom prst="rect">
            <a:avLst/>
          </a:prstGeom>
          <a:solidFill>
            <a:srgbClr val="FF7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275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lang="hr-HR" sz="2500" i="1" kern="1200" dirty="0" smtClean="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lnSpc>
          <a:spcPct val="150000"/>
        </a:lnSpc>
        <a:spcBef>
          <a:spcPct val="20000"/>
        </a:spcBef>
        <a:spcAft>
          <a:spcPct val="0"/>
        </a:spcAft>
        <a:buClr>
          <a:srgbClr val="FFC000"/>
        </a:buClr>
        <a:buSzPct val="200000"/>
        <a:buFont typeface="Wingdings" pitchFamily="2" charset="2"/>
        <a:buChar char="§"/>
        <a:defRPr lang="en-US" sz="18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lnSpc>
          <a:spcPct val="150000"/>
        </a:lnSpc>
        <a:spcBef>
          <a:spcPct val="20000"/>
        </a:spcBef>
        <a:spcAft>
          <a:spcPct val="0"/>
        </a:spcAft>
        <a:buClr>
          <a:srgbClr val="FFC000"/>
        </a:buClr>
        <a:buFont typeface="Courier New" pitchFamily="49" charset="0"/>
        <a:buChar char="o"/>
        <a:defRPr lang="en-US" sz="18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lang="en-US" sz="14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lang="hr-HR" sz="14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Tablice istinitosti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Napišimo tablice istinitosti za: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r>
              <a:rPr lang="hr-HR" dirty="0" smtClean="0"/>
              <a:t>Kada Y daje istinit izraz?</a:t>
            </a:r>
          </a:p>
          <a:p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/>
          </a:p>
        </p:txBody>
      </p:sp>
      <p:pic>
        <p:nvPicPr>
          <p:cNvPr id="6" name="Slika 5"/>
          <p:cNvPicPr/>
          <p:nvPr/>
        </p:nvPicPr>
        <p:blipFill>
          <a:blip r:embed="rId2" cstate="print"/>
          <a:srcRect l="34183" t="24525" r="58892" b="71348"/>
          <a:stretch>
            <a:fillRect/>
          </a:stretch>
        </p:blipFill>
        <p:spPr bwMode="auto">
          <a:xfrm>
            <a:off x="2195736" y="2276872"/>
            <a:ext cx="165618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Slika 6"/>
          <p:cNvPicPr/>
          <p:nvPr/>
        </p:nvPicPr>
        <p:blipFill>
          <a:blip r:embed="rId2" cstate="print"/>
          <a:srcRect l="29091" t="28326" r="38456" b="57774"/>
          <a:stretch>
            <a:fillRect/>
          </a:stretch>
        </p:blipFill>
        <p:spPr bwMode="auto">
          <a:xfrm>
            <a:off x="1619672" y="2819400"/>
            <a:ext cx="6264695" cy="2337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ica 7"/>
          <p:cNvGraphicFramePr>
            <a:graphicFrameLocks noGrp="1"/>
          </p:cNvGraphicFramePr>
          <p:nvPr/>
        </p:nvGraphicFramePr>
        <p:xfrm>
          <a:off x="3995936" y="3429000"/>
          <a:ext cx="383704" cy="12552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3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3733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802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802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730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1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ica 8"/>
          <p:cNvGraphicFramePr>
            <a:graphicFrameLocks noGrp="1"/>
          </p:cNvGraphicFramePr>
          <p:nvPr/>
        </p:nvGraphicFramePr>
        <p:xfrm>
          <a:off x="4860032" y="3429000"/>
          <a:ext cx="383704" cy="12552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3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3733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1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802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802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1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730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" name="Tablica 9"/>
          <p:cNvGraphicFramePr>
            <a:graphicFrameLocks noGrp="1"/>
          </p:cNvGraphicFramePr>
          <p:nvPr/>
        </p:nvGraphicFramePr>
        <p:xfrm>
          <a:off x="5724128" y="3429000"/>
          <a:ext cx="383704" cy="12552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3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3733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1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802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802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1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730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1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lica 10"/>
          <p:cNvGraphicFramePr>
            <a:graphicFrameLocks noGrp="1"/>
          </p:cNvGraphicFramePr>
          <p:nvPr/>
        </p:nvGraphicFramePr>
        <p:xfrm>
          <a:off x="6660232" y="3429000"/>
          <a:ext cx="383704" cy="12552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3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3733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802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1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802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730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0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5753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avni poveznik 2"/>
          <p:cNvCxnSpPr/>
          <p:nvPr/>
        </p:nvCxnSpPr>
        <p:spPr>
          <a:xfrm>
            <a:off x="2555776" y="620688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avni poveznik 3"/>
          <p:cNvCxnSpPr/>
          <p:nvPr/>
        </p:nvCxnSpPr>
        <p:spPr>
          <a:xfrm>
            <a:off x="3779912" y="620688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avni poveznik 4"/>
          <p:cNvCxnSpPr/>
          <p:nvPr/>
        </p:nvCxnSpPr>
        <p:spPr>
          <a:xfrm>
            <a:off x="2555776" y="548680"/>
            <a:ext cx="50405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6"/>
          <p:cNvCxnSpPr/>
          <p:nvPr/>
        </p:nvCxnSpPr>
        <p:spPr>
          <a:xfrm>
            <a:off x="3419872" y="548680"/>
            <a:ext cx="57606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ic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089509"/>
              </p:ext>
            </p:extLst>
          </p:nvPr>
        </p:nvGraphicFramePr>
        <p:xfrm>
          <a:off x="1080899" y="1505179"/>
          <a:ext cx="6624738" cy="21920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6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0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6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60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60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60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60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608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60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B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 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B 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A+B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A+B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dirty="0" smtClean="0"/>
                    </a:p>
                    <a:p>
                      <a:pPr algn="ctr"/>
                      <a:r>
                        <a:rPr lang="hr-HR" dirty="0" smtClean="0"/>
                        <a:t>A+B</a:t>
                      </a:r>
                    </a:p>
                    <a:p>
                      <a:pPr algn="ctr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 smtClean="0"/>
                    </a:p>
                    <a:p>
                      <a:pPr algn="ctr"/>
                      <a:r>
                        <a:rPr lang="hr-HR" dirty="0" smtClean="0"/>
                        <a:t>A+B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X</a:t>
                      </a:r>
                      <a:endParaRPr lang="hr-H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 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2" name="Ravni poveznik 11"/>
          <p:cNvCxnSpPr/>
          <p:nvPr/>
        </p:nvCxnSpPr>
        <p:spPr>
          <a:xfrm>
            <a:off x="2870729" y="1772816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>
            <a:off x="3635896" y="1772816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/>
          <p:cNvCxnSpPr/>
          <p:nvPr/>
        </p:nvCxnSpPr>
        <p:spPr>
          <a:xfrm>
            <a:off x="4249252" y="1760436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14"/>
          <p:cNvCxnSpPr/>
          <p:nvPr/>
        </p:nvCxnSpPr>
        <p:spPr>
          <a:xfrm>
            <a:off x="5724128" y="1772816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niOkvir 15"/>
          <p:cNvSpPr txBox="1"/>
          <p:nvPr/>
        </p:nvSpPr>
        <p:spPr>
          <a:xfrm>
            <a:off x="1259632" y="4365104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Kakvi moraju biti A i B da bi konačna vrijednost od X bila laž?</a:t>
            </a:r>
          </a:p>
          <a:p>
            <a:r>
              <a:rPr lang="hr-HR" dirty="0" smtClean="0"/>
              <a:t>A=0 I B=0</a:t>
            </a:r>
            <a:endParaRPr lang="hr-HR" dirty="0"/>
          </a:p>
        </p:txBody>
      </p:sp>
      <p:cxnSp>
        <p:nvCxnSpPr>
          <p:cNvPr id="18" name="Ravni poveznik 17"/>
          <p:cNvCxnSpPr/>
          <p:nvPr/>
        </p:nvCxnSpPr>
        <p:spPr>
          <a:xfrm>
            <a:off x="6660232" y="1772816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>
            <a:off x="5148064" y="1772816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19"/>
          <p:cNvCxnSpPr/>
          <p:nvPr/>
        </p:nvCxnSpPr>
        <p:spPr>
          <a:xfrm>
            <a:off x="5724128" y="1700808"/>
            <a:ext cx="4320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>
            <a:off x="6516216" y="1700808"/>
            <a:ext cx="3600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Naslov 1"/>
          <p:cNvSpPr txBox="1">
            <a:spLocks/>
          </p:cNvSpPr>
          <p:nvPr/>
        </p:nvSpPr>
        <p:spPr bwMode="auto">
          <a:xfrm>
            <a:off x="1755329" y="480061"/>
            <a:ext cx="692948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hr-HR" sz="2500" i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dirty="0">
                <a:solidFill>
                  <a:sysClr val="windowText" lastClr="000000"/>
                </a:solidFill>
                <a:latin typeface="Calibri"/>
              </a:rPr>
              <a:t>2</a:t>
            </a:r>
            <a:r>
              <a:rPr kumimoji="0" lang="hr-HR" sz="2500" b="0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. X=A +B + A+B</a:t>
            </a:r>
            <a:endParaRPr kumimoji="0" lang="hr-HR" sz="25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442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Z= A B + A B + A </a:t>
            </a:r>
            <a:endParaRPr lang="hr-HR" dirty="0"/>
          </a:p>
        </p:txBody>
      </p:sp>
      <p:cxnSp>
        <p:nvCxnSpPr>
          <p:cNvPr id="3" name="Ravni poveznik 2"/>
          <p:cNvCxnSpPr/>
          <p:nvPr/>
        </p:nvCxnSpPr>
        <p:spPr>
          <a:xfrm>
            <a:off x="2267744" y="692696"/>
            <a:ext cx="2160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avni poveznik 3"/>
          <p:cNvCxnSpPr/>
          <p:nvPr/>
        </p:nvCxnSpPr>
        <p:spPr>
          <a:xfrm>
            <a:off x="2555776" y="692696"/>
            <a:ext cx="2160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6"/>
          <p:cNvCxnSpPr/>
          <p:nvPr/>
        </p:nvCxnSpPr>
        <p:spPr>
          <a:xfrm>
            <a:off x="3059832" y="620688"/>
            <a:ext cx="86409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ica 8"/>
          <p:cNvGraphicFramePr>
            <a:graphicFrameLocks noGrp="1"/>
          </p:cNvGraphicFramePr>
          <p:nvPr/>
        </p:nvGraphicFramePr>
        <p:xfrm>
          <a:off x="539552" y="1412776"/>
          <a:ext cx="7704855" cy="23906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6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8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21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0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61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807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      B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     A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     B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   </a:t>
                      </a:r>
                      <a:r>
                        <a:rPr lang="hr-HR" smtClean="0"/>
                        <a:t>A   </a:t>
                      </a:r>
                      <a:r>
                        <a:rPr lang="hr-HR" dirty="0" smtClean="0"/>
                        <a:t>B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   AB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  A B</a:t>
                      </a:r>
                      <a:r>
                        <a:rPr lang="hr-HR" baseline="0" dirty="0" smtClean="0"/>
                        <a:t> +</a:t>
                      </a:r>
                      <a:r>
                        <a:rPr lang="hr-HR" dirty="0" smtClean="0"/>
                        <a:t> A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 AB+A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   Z</a:t>
                      </a:r>
                      <a:endParaRPr lang="hr-H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643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643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643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643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0" name="Ravni poveznik 9"/>
          <p:cNvCxnSpPr/>
          <p:nvPr/>
        </p:nvCxnSpPr>
        <p:spPr>
          <a:xfrm>
            <a:off x="2411760" y="1700808"/>
            <a:ext cx="2160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>
            <a:off x="3203848" y="1700808"/>
            <a:ext cx="2160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>
            <a:off x="3923928" y="1700808"/>
            <a:ext cx="2160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>
            <a:off x="4211960" y="1700808"/>
            <a:ext cx="2160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>
            <a:off x="6876256" y="1628800"/>
            <a:ext cx="50405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888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5</a:t>
            </a:r>
            <a:r>
              <a:rPr lang="hr-HR" dirty="0" smtClean="0"/>
              <a:t>. Y=A B C</a:t>
            </a:r>
            <a:endParaRPr lang="hr-HR" dirty="0"/>
          </a:p>
        </p:txBody>
      </p:sp>
      <p:graphicFrame>
        <p:nvGraphicFramePr>
          <p:cNvPr id="3" name="Tablica 2"/>
          <p:cNvGraphicFramePr>
            <a:graphicFrameLocks noGrp="1"/>
          </p:cNvGraphicFramePr>
          <p:nvPr/>
        </p:nvGraphicFramePr>
        <p:xfrm>
          <a:off x="755576" y="1628798"/>
          <a:ext cx="7488831" cy="2878354"/>
        </p:xfrm>
        <a:graphic>
          <a:graphicData uri="http://schemas.openxmlformats.org/drawingml/2006/table">
            <a:tbl>
              <a:tblPr/>
              <a:tblGrid>
                <a:gridCol w="950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5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54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22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6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22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45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913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+mn-lt"/>
                          <a:ea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+mn-lt"/>
                          <a:ea typeface="Times New Roman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+mn-lt"/>
                          <a:ea typeface="Times New Roman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A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A B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A B 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A B C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Y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7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7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7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7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5" name="Ravni poveznik 4"/>
          <p:cNvCxnSpPr/>
          <p:nvPr/>
        </p:nvCxnSpPr>
        <p:spPr>
          <a:xfrm>
            <a:off x="2483768" y="692696"/>
            <a:ext cx="2160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ni poveznik 5"/>
          <p:cNvCxnSpPr/>
          <p:nvPr/>
        </p:nvCxnSpPr>
        <p:spPr>
          <a:xfrm>
            <a:off x="2483768" y="620688"/>
            <a:ext cx="4320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7"/>
          <p:cNvCxnSpPr/>
          <p:nvPr/>
        </p:nvCxnSpPr>
        <p:spPr>
          <a:xfrm>
            <a:off x="2483768" y="548680"/>
            <a:ext cx="72008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/>
          <p:cNvCxnSpPr/>
          <p:nvPr/>
        </p:nvCxnSpPr>
        <p:spPr>
          <a:xfrm>
            <a:off x="3923928" y="1772816"/>
            <a:ext cx="2160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>
            <a:off x="4788024" y="1772816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14"/>
          <p:cNvCxnSpPr/>
          <p:nvPr/>
        </p:nvCxnSpPr>
        <p:spPr>
          <a:xfrm>
            <a:off x="5652120" y="1772816"/>
            <a:ext cx="2160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>
            <a:off x="5652120" y="1700808"/>
            <a:ext cx="4320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17"/>
          <p:cNvCxnSpPr/>
          <p:nvPr/>
        </p:nvCxnSpPr>
        <p:spPr>
          <a:xfrm>
            <a:off x="6516216" y="1772816"/>
            <a:ext cx="2160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>
            <a:off x="6516216" y="1700808"/>
            <a:ext cx="3600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817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63688" y="476672"/>
            <a:ext cx="6929486" cy="642942"/>
          </a:xfrm>
        </p:spPr>
        <p:txBody>
          <a:bodyPr/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  1. Y=</a:t>
            </a:r>
            <a:r>
              <a:rPr lang="hr-HR" dirty="0"/>
              <a:t> A B  </a:t>
            </a:r>
            <a:r>
              <a:rPr lang="hr-HR" dirty="0">
                <a:sym typeface="Symbol"/>
              </a:rPr>
              <a:t> </a:t>
            </a:r>
            <a:r>
              <a:rPr lang="hr-HR" dirty="0"/>
              <a:t>A    +B </a:t>
            </a:r>
            <a:br>
              <a:rPr lang="hr-HR" dirty="0"/>
            </a:b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graphicFrame>
        <p:nvGraphicFramePr>
          <p:cNvPr id="10" name="Tablica 9"/>
          <p:cNvGraphicFramePr>
            <a:graphicFrameLocks noGrp="1"/>
          </p:cNvGraphicFramePr>
          <p:nvPr/>
        </p:nvGraphicFramePr>
        <p:xfrm>
          <a:off x="899592" y="1268761"/>
          <a:ext cx="7704856" cy="22466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31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3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31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31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31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31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31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310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48071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      B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    A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     B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  B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   B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  A B·  A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     Y</a:t>
                      </a:r>
                      <a:endParaRPr lang="hr-H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643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643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643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643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1" name="Ravni poveznik 10"/>
          <p:cNvCxnSpPr/>
          <p:nvPr/>
        </p:nvCxnSpPr>
        <p:spPr>
          <a:xfrm>
            <a:off x="4139952" y="1484784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>
            <a:off x="4860032" y="1484784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/>
          <p:cNvCxnSpPr/>
          <p:nvPr/>
        </p:nvCxnSpPr>
        <p:spPr>
          <a:xfrm>
            <a:off x="6804248" y="1484784"/>
            <a:ext cx="2160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>
            <a:off x="5796136" y="1484784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17"/>
          <p:cNvCxnSpPr/>
          <p:nvPr/>
        </p:nvCxnSpPr>
        <p:spPr>
          <a:xfrm>
            <a:off x="2699792" y="620688"/>
            <a:ext cx="50405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>
            <a:off x="2699792" y="692696"/>
            <a:ext cx="2160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21"/>
          <p:cNvCxnSpPr/>
          <p:nvPr/>
        </p:nvCxnSpPr>
        <p:spPr>
          <a:xfrm>
            <a:off x="3419872" y="620688"/>
            <a:ext cx="2160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23"/>
          <p:cNvCxnSpPr/>
          <p:nvPr/>
        </p:nvCxnSpPr>
        <p:spPr>
          <a:xfrm>
            <a:off x="3131840" y="1484784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ni poveznik 26"/>
          <p:cNvCxnSpPr/>
          <p:nvPr/>
        </p:nvCxnSpPr>
        <p:spPr>
          <a:xfrm>
            <a:off x="5796136" y="1484784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ni poveznik 27"/>
          <p:cNvCxnSpPr/>
          <p:nvPr/>
        </p:nvCxnSpPr>
        <p:spPr>
          <a:xfrm>
            <a:off x="5796136" y="1412776"/>
            <a:ext cx="50405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>
            <a:off x="4067944" y="620688"/>
            <a:ext cx="2160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19"/>
          <p:cNvCxnSpPr/>
          <p:nvPr/>
        </p:nvCxnSpPr>
        <p:spPr>
          <a:xfrm>
            <a:off x="6804248" y="1412776"/>
            <a:ext cx="3600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vni poveznik 32"/>
          <p:cNvCxnSpPr/>
          <p:nvPr/>
        </p:nvCxnSpPr>
        <p:spPr>
          <a:xfrm>
            <a:off x="7308304" y="1484784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445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odloge za 2. poglavlj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3596</TotalTime>
  <Words>296</Words>
  <Application>Microsoft Office PowerPoint</Application>
  <PresentationFormat>Prikaz na zaslonu (4:3)</PresentationFormat>
  <Paragraphs>238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5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Symbol</vt:lpstr>
      <vt:lpstr>Times New Roman</vt:lpstr>
      <vt:lpstr>Wingdings</vt:lpstr>
      <vt:lpstr>Tema sustava Office</vt:lpstr>
      <vt:lpstr>Podloge za 2. poglavlje</vt:lpstr>
      <vt:lpstr>Tablice istinitosti</vt:lpstr>
      <vt:lpstr>PowerPoint prezentacija</vt:lpstr>
      <vt:lpstr>Z= A B + A B + A </vt:lpstr>
      <vt:lpstr>5. Y=A B C</vt:lpstr>
      <vt:lpstr>    1. Y= A B   A    +B  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Optički mediji</dc:title>
  <dc:creator>Sanda</dc:creator>
  <cp:lastModifiedBy>Snježana Milinović</cp:lastModifiedBy>
  <cp:revision>203</cp:revision>
  <dcterms:created xsi:type="dcterms:W3CDTF">2012-03-18T17:34:57Z</dcterms:created>
  <dcterms:modified xsi:type="dcterms:W3CDTF">2020-11-07T18:04:30Z</dcterms:modified>
</cp:coreProperties>
</file>