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eljka Knezović" userId="50b5028f-89ad-412b-b4c4-4569993e3df0" providerId="ADAL" clId="{3F4DD31C-420F-4DCF-A728-93A0E6C7BC2B}"/>
    <pc:docChg chg="custSel modSld">
      <pc:chgData name="Željka Knezović" userId="50b5028f-89ad-412b-b4c4-4569993e3df0" providerId="ADAL" clId="{3F4DD31C-420F-4DCF-A728-93A0E6C7BC2B}" dt="2018-09-23T19:34:38.095" v="45" actId="1076"/>
      <pc:docMkLst>
        <pc:docMk/>
      </pc:docMkLst>
      <pc:sldChg chg="modSp">
        <pc:chgData name="Željka Knezović" userId="50b5028f-89ad-412b-b4c4-4569993e3df0" providerId="ADAL" clId="{3F4DD31C-420F-4DCF-A728-93A0E6C7BC2B}" dt="2018-09-23T19:31:52.646" v="7" actId="1076"/>
        <pc:sldMkLst>
          <pc:docMk/>
          <pc:sldMk cId="1209814396" sldId="256"/>
        </pc:sldMkLst>
        <pc:spChg chg="mod">
          <ac:chgData name="Željka Knezović" userId="50b5028f-89ad-412b-b4c4-4569993e3df0" providerId="ADAL" clId="{3F4DD31C-420F-4DCF-A728-93A0E6C7BC2B}" dt="2018-09-23T19:31:52.646" v="7" actId="1076"/>
          <ac:spMkLst>
            <pc:docMk/>
            <pc:sldMk cId="1209814396" sldId="256"/>
            <ac:spMk id="2" creationId="{75CB070A-40BD-4B69-BB76-DBA50A621865}"/>
          </ac:spMkLst>
        </pc:spChg>
        <pc:spChg chg="mod">
          <ac:chgData name="Željka Knezović" userId="50b5028f-89ad-412b-b4c4-4569993e3df0" providerId="ADAL" clId="{3F4DD31C-420F-4DCF-A728-93A0E6C7BC2B}" dt="2018-09-23T19:31:48.822" v="6"/>
          <ac:spMkLst>
            <pc:docMk/>
            <pc:sldMk cId="1209814396" sldId="256"/>
            <ac:spMk id="3" creationId="{5B667EDF-23AB-4157-9341-A8ECA5BA2663}"/>
          </ac:spMkLst>
        </pc:spChg>
      </pc:sldChg>
      <pc:sldChg chg="modSp">
        <pc:chgData name="Željka Knezović" userId="50b5028f-89ad-412b-b4c4-4569993e3df0" providerId="ADAL" clId="{3F4DD31C-420F-4DCF-A728-93A0E6C7BC2B}" dt="2018-09-23T19:32:07.100" v="12" actId="1076"/>
        <pc:sldMkLst>
          <pc:docMk/>
          <pc:sldMk cId="3665313796" sldId="257"/>
        </pc:sldMkLst>
        <pc:spChg chg="mod">
          <ac:chgData name="Željka Knezović" userId="50b5028f-89ad-412b-b4c4-4569993e3df0" providerId="ADAL" clId="{3F4DD31C-420F-4DCF-A728-93A0E6C7BC2B}" dt="2018-09-23T19:31:58.854" v="9" actId="403"/>
          <ac:spMkLst>
            <pc:docMk/>
            <pc:sldMk cId="3665313796" sldId="257"/>
            <ac:spMk id="2" creationId="{4FC3325F-7715-438E-99EE-DAC7CF8EAE71}"/>
          </ac:spMkLst>
        </pc:spChg>
        <pc:spChg chg="mod">
          <ac:chgData name="Željka Knezović" userId="50b5028f-89ad-412b-b4c4-4569993e3df0" providerId="ADAL" clId="{3F4DD31C-420F-4DCF-A728-93A0E6C7BC2B}" dt="2018-09-23T19:32:07.100" v="12" actId="1076"/>
          <ac:spMkLst>
            <pc:docMk/>
            <pc:sldMk cId="3665313796" sldId="257"/>
            <ac:spMk id="3" creationId="{4B156007-A7A3-4910-8AA6-803B1AB17F0E}"/>
          </ac:spMkLst>
        </pc:spChg>
      </pc:sldChg>
      <pc:sldChg chg="modSp">
        <pc:chgData name="Željka Knezović" userId="50b5028f-89ad-412b-b4c4-4569993e3df0" providerId="ADAL" clId="{3F4DD31C-420F-4DCF-A728-93A0E6C7BC2B}" dt="2018-09-23T19:32:20.678" v="18" actId="1076"/>
        <pc:sldMkLst>
          <pc:docMk/>
          <pc:sldMk cId="2984038870" sldId="258"/>
        </pc:sldMkLst>
        <pc:spChg chg="mod">
          <ac:chgData name="Željka Knezović" userId="50b5028f-89ad-412b-b4c4-4569993e3df0" providerId="ADAL" clId="{3F4DD31C-420F-4DCF-A728-93A0E6C7BC2B}" dt="2018-09-23T19:32:10.685" v="14" actId="403"/>
          <ac:spMkLst>
            <pc:docMk/>
            <pc:sldMk cId="2984038870" sldId="258"/>
            <ac:spMk id="2" creationId="{66B13E51-29D1-418F-9F40-7DF91DEE740D}"/>
          </ac:spMkLst>
        </pc:spChg>
        <pc:spChg chg="mod">
          <ac:chgData name="Željka Knezović" userId="50b5028f-89ad-412b-b4c4-4569993e3df0" providerId="ADAL" clId="{3F4DD31C-420F-4DCF-A728-93A0E6C7BC2B}" dt="2018-09-23T19:32:20.678" v="18" actId="1076"/>
          <ac:spMkLst>
            <pc:docMk/>
            <pc:sldMk cId="2984038870" sldId="258"/>
            <ac:spMk id="3" creationId="{D8FE70A7-0324-4333-8E3C-10ECE1534E71}"/>
          </ac:spMkLst>
        </pc:spChg>
      </pc:sldChg>
      <pc:sldChg chg="modSp">
        <pc:chgData name="Željka Knezović" userId="50b5028f-89ad-412b-b4c4-4569993e3df0" providerId="ADAL" clId="{3F4DD31C-420F-4DCF-A728-93A0E6C7BC2B}" dt="2018-09-23T19:32:33.762" v="23" actId="1076"/>
        <pc:sldMkLst>
          <pc:docMk/>
          <pc:sldMk cId="3604916166" sldId="259"/>
        </pc:sldMkLst>
        <pc:spChg chg="mod">
          <ac:chgData name="Željka Knezović" userId="50b5028f-89ad-412b-b4c4-4569993e3df0" providerId="ADAL" clId="{3F4DD31C-420F-4DCF-A728-93A0E6C7BC2B}" dt="2018-09-23T19:32:25.552" v="20" actId="403"/>
          <ac:spMkLst>
            <pc:docMk/>
            <pc:sldMk cId="3604916166" sldId="259"/>
            <ac:spMk id="2" creationId="{CACAFDE0-C234-4500-B671-5FE3E8D7CDAA}"/>
          </ac:spMkLst>
        </pc:spChg>
        <pc:spChg chg="mod">
          <ac:chgData name="Željka Knezović" userId="50b5028f-89ad-412b-b4c4-4569993e3df0" providerId="ADAL" clId="{3F4DD31C-420F-4DCF-A728-93A0E6C7BC2B}" dt="2018-09-23T19:32:33.762" v="23" actId="1076"/>
          <ac:spMkLst>
            <pc:docMk/>
            <pc:sldMk cId="3604916166" sldId="259"/>
            <ac:spMk id="3" creationId="{749BD7FF-5932-494B-AB4A-5512E1CC7D11}"/>
          </ac:spMkLst>
        </pc:spChg>
      </pc:sldChg>
      <pc:sldChg chg="modSp">
        <pc:chgData name="Željka Knezović" userId="50b5028f-89ad-412b-b4c4-4569993e3df0" providerId="ADAL" clId="{3F4DD31C-420F-4DCF-A728-93A0E6C7BC2B}" dt="2018-09-23T19:33:45.794" v="33" actId="1076"/>
        <pc:sldMkLst>
          <pc:docMk/>
          <pc:sldMk cId="828714600" sldId="260"/>
        </pc:sldMkLst>
        <pc:spChg chg="mod">
          <ac:chgData name="Željka Knezović" userId="50b5028f-89ad-412b-b4c4-4569993e3df0" providerId="ADAL" clId="{3F4DD31C-420F-4DCF-A728-93A0E6C7BC2B}" dt="2018-09-23T19:33:34.442" v="30" actId="403"/>
          <ac:spMkLst>
            <pc:docMk/>
            <pc:sldMk cId="828714600" sldId="260"/>
            <ac:spMk id="2" creationId="{6E4CCD73-8B88-48C1-B894-4EA1B1E00B57}"/>
          </ac:spMkLst>
        </pc:spChg>
        <pc:spChg chg="mod">
          <ac:chgData name="Željka Knezović" userId="50b5028f-89ad-412b-b4c4-4569993e3df0" providerId="ADAL" clId="{3F4DD31C-420F-4DCF-A728-93A0E6C7BC2B}" dt="2018-09-23T19:33:45.794" v="33" actId="1076"/>
          <ac:spMkLst>
            <pc:docMk/>
            <pc:sldMk cId="828714600" sldId="260"/>
            <ac:spMk id="3" creationId="{A579A776-7EFD-4214-87B7-14747540A1B8}"/>
          </ac:spMkLst>
        </pc:spChg>
      </pc:sldChg>
      <pc:sldChg chg="addSp delSp modSp">
        <pc:chgData name="Željka Knezović" userId="50b5028f-89ad-412b-b4c4-4569993e3df0" providerId="ADAL" clId="{3F4DD31C-420F-4DCF-A728-93A0E6C7BC2B}" dt="2018-09-23T19:34:17.686" v="39" actId="1076"/>
        <pc:sldMkLst>
          <pc:docMk/>
          <pc:sldMk cId="3042526577" sldId="261"/>
        </pc:sldMkLst>
        <pc:spChg chg="mod">
          <ac:chgData name="Željka Knezović" userId="50b5028f-89ad-412b-b4c4-4569993e3df0" providerId="ADAL" clId="{3F4DD31C-420F-4DCF-A728-93A0E6C7BC2B}" dt="2018-09-23T19:34:14.820" v="38" actId="1076"/>
          <ac:spMkLst>
            <pc:docMk/>
            <pc:sldMk cId="3042526577" sldId="261"/>
            <ac:spMk id="8" creationId="{51B2BF05-6588-486D-9AE0-E860BC7AFEB8}"/>
          </ac:spMkLst>
        </pc:spChg>
        <pc:spChg chg="mod">
          <ac:chgData name="Željka Knezović" userId="50b5028f-89ad-412b-b4c4-4569993e3df0" providerId="ADAL" clId="{3F4DD31C-420F-4DCF-A728-93A0E6C7BC2B}" dt="2018-09-23T19:34:17.686" v="39" actId="1076"/>
          <ac:spMkLst>
            <pc:docMk/>
            <pc:sldMk cId="3042526577" sldId="261"/>
            <ac:spMk id="9" creationId="{DE41A3A1-7B75-4265-A2B3-494E46B6D2CA}"/>
          </ac:spMkLst>
        </pc:spChg>
        <pc:picChg chg="add mod">
          <ac:chgData name="Željka Knezović" userId="50b5028f-89ad-412b-b4c4-4569993e3df0" providerId="ADAL" clId="{3F4DD31C-420F-4DCF-A728-93A0E6C7BC2B}" dt="2018-09-23T19:34:10.283" v="37" actId="1076"/>
          <ac:picMkLst>
            <pc:docMk/>
            <pc:sldMk cId="3042526577" sldId="261"/>
            <ac:picMk id="3" creationId="{5886A921-54E3-4CCA-91F0-0E0AF5F1F4B3}"/>
          </ac:picMkLst>
        </pc:picChg>
        <pc:picChg chg="del">
          <ac:chgData name="Željka Knezović" userId="50b5028f-89ad-412b-b4c4-4569993e3df0" providerId="ADAL" clId="{3F4DD31C-420F-4DCF-A728-93A0E6C7BC2B}" dt="2018-09-23T19:34:01.093" v="34" actId="478"/>
          <ac:picMkLst>
            <pc:docMk/>
            <pc:sldMk cId="3042526577" sldId="261"/>
            <ac:picMk id="4" creationId="{739BF3C1-6EEB-49FE-A25F-FE1181649EE8}"/>
          </ac:picMkLst>
        </pc:picChg>
      </pc:sldChg>
      <pc:sldChg chg="modSp">
        <pc:chgData name="Željka Knezović" userId="50b5028f-89ad-412b-b4c4-4569993e3df0" providerId="ADAL" clId="{3F4DD31C-420F-4DCF-A728-93A0E6C7BC2B}" dt="2018-09-23T19:34:38.095" v="45" actId="1076"/>
        <pc:sldMkLst>
          <pc:docMk/>
          <pc:sldMk cId="3937705292" sldId="262"/>
        </pc:sldMkLst>
        <pc:spChg chg="mod">
          <ac:chgData name="Željka Knezović" userId="50b5028f-89ad-412b-b4c4-4569993e3df0" providerId="ADAL" clId="{3F4DD31C-420F-4DCF-A728-93A0E6C7BC2B}" dt="2018-09-23T19:34:28.578" v="41" actId="403"/>
          <ac:spMkLst>
            <pc:docMk/>
            <pc:sldMk cId="3937705292" sldId="262"/>
            <ac:spMk id="3" creationId="{79C9022A-77F6-46C1-81AF-30D0C5598C4C}"/>
          </ac:spMkLst>
        </pc:spChg>
        <pc:spChg chg="mod">
          <ac:chgData name="Željka Knezović" userId="50b5028f-89ad-412b-b4c4-4569993e3df0" providerId="ADAL" clId="{3F4DD31C-420F-4DCF-A728-93A0E6C7BC2B}" dt="2018-09-23T19:34:38.095" v="45" actId="1076"/>
          <ac:spMkLst>
            <pc:docMk/>
            <pc:sldMk cId="3937705292" sldId="262"/>
            <ac:spMk id="4" creationId="{1B90CF4E-3862-4CDC-B62D-FBB7D5F5CAB6}"/>
          </ac:spMkLst>
        </pc:spChg>
      </pc:sldChg>
      <pc:sldChg chg="addSp delSp modSp">
        <pc:chgData name="Željka Knezović" userId="50b5028f-89ad-412b-b4c4-4569993e3df0" providerId="ADAL" clId="{3F4DD31C-420F-4DCF-A728-93A0E6C7BC2B}" dt="2018-09-23T19:33:26.584" v="28"/>
        <pc:sldMkLst>
          <pc:docMk/>
          <pc:sldMk cId="2932044135" sldId="264"/>
        </pc:sldMkLst>
        <pc:picChg chg="add mod">
          <ac:chgData name="Željka Knezović" userId="50b5028f-89ad-412b-b4c4-4569993e3df0" providerId="ADAL" clId="{3F4DD31C-420F-4DCF-A728-93A0E6C7BC2B}" dt="2018-09-23T19:33:26.584" v="28"/>
          <ac:picMkLst>
            <pc:docMk/>
            <pc:sldMk cId="2932044135" sldId="264"/>
            <ac:picMk id="3" creationId="{55D869D9-C588-4292-B42B-6CB596769673}"/>
          </ac:picMkLst>
        </pc:picChg>
        <pc:picChg chg="del mod">
          <ac:chgData name="Željka Knezović" userId="50b5028f-89ad-412b-b4c4-4569993e3df0" providerId="ADAL" clId="{3F4DD31C-420F-4DCF-A728-93A0E6C7BC2B}" dt="2018-09-23T19:33:14.606" v="25" actId="478"/>
          <ac:picMkLst>
            <pc:docMk/>
            <pc:sldMk cId="2932044135" sldId="264"/>
            <ac:picMk id="4" creationId="{2685E24F-0E41-4D26-BA57-6DF3D4554A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809" y="331501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3E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609" y="504461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15C0F3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7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76" y="235109"/>
            <a:ext cx="8229600" cy="9222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en-US" sz="2700" b="1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C93"/>
                </a:solidFill>
              </a:defRPr>
            </a:lvl1pPr>
            <a:lvl2pPr>
              <a:defRPr>
                <a:solidFill>
                  <a:srgbClr val="006C93"/>
                </a:solidFill>
              </a:defRPr>
            </a:lvl2pPr>
            <a:lvl3pPr>
              <a:defRPr>
                <a:solidFill>
                  <a:srgbClr val="006C93"/>
                </a:solidFill>
              </a:defRPr>
            </a:lvl3pPr>
            <a:lvl4pPr>
              <a:defRPr>
                <a:solidFill>
                  <a:srgbClr val="006C93"/>
                </a:solidFill>
              </a:defRPr>
            </a:lvl4pPr>
            <a:lvl5pPr>
              <a:defRPr>
                <a:solidFill>
                  <a:srgbClr val="006C93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9" name="Zaobljeni pravokutnik 8"/>
          <p:cNvSpPr/>
          <p:nvPr/>
        </p:nvSpPr>
        <p:spPr>
          <a:xfrm>
            <a:off x="74343" y="1117681"/>
            <a:ext cx="7917365" cy="81277"/>
          </a:xfrm>
          <a:prstGeom prst="roundRect">
            <a:avLst/>
          </a:prstGeom>
          <a:solidFill>
            <a:srgbClr val="1BBEEF"/>
          </a:solidFill>
          <a:ln>
            <a:solidFill>
              <a:srgbClr val="006C93">
                <a:alpha val="4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sp>
        <p:nvSpPr>
          <p:cNvPr id="12" name="Zaobljeni pravokutnik 11"/>
          <p:cNvSpPr/>
          <p:nvPr/>
        </p:nvSpPr>
        <p:spPr>
          <a:xfrm>
            <a:off x="8032597" y="1115785"/>
            <a:ext cx="228986" cy="83173"/>
          </a:xfrm>
          <a:prstGeom prst="roundRect">
            <a:avLst/>
          </a:prstGeom>
          <a:solidFill>
            <a:srgbClr val="30D8FF"/>
          </a:solidFill>
          <a:ln>
            <a:solidFill>
              <a:srgbClr val="006C93">
                <a:alpha val="4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8301348" y="1117681"/>
            <a:ext cx="63190" cy="83173"/>
          </a:xfrm>
          <a:prstGeom prst="roundRect">
            <a:avLst/>
          </a:prstGeom>
          <a:solidFill>
            <a:srgbClr val="4AFFFF"/>
          </a:solidFill>
          <a:ln>
            <a:solidFill>
              <a:srgbClr val="006C93">
                <a:alpha val="4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A73EB77-E93E-434E-BDDA-6C9242FDAA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12976" y="595953"/>
            <a:ext cx="735092" cy="85234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C921581A-B5EC-4CF4-A0DB-11F7AC618F3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608" y="5634829"/>
            <a:ext cx="767205" cy="112352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30613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086396"/>
            <a:ext cx="8242663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ta-IN" sz="2400" kern="1200" dirty="0" smtClean="0">
                <a:solidFill>
                  <a:srgbClr val="006C93"/>
                </a:solidFill>
                <a:latin typeface="+mn-lt"/>
                <a:ea typeface="+mn-ea"/>
                <a:cs typeface="+mn-cs"/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a-IN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954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35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7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7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oxifier.blogspot.com/2011/07/scanning-partition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CB070A-40BD-4B69-BB76-DBA50A621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160" y="2992653"/>
            <a:ext cx="7772400" cy="1470025"/>
          </a:xfrm>
        </p:spPr>
        <p:txBody>
          <a:bodyPr/>
          <a:lstStyle/>
          <a:p>
            <a:r>
              <a:rPr lang="hr-HR" dirty="0">
                <a:effectLst/>
              </a:rPr>
              <a:t>2.1. Povezivanje računala i ostalih uređaja u računalne mreže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B667EDF-23AB-4157-9341-A8ECA5BA2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1" y="642723"/>
            <a:ext cx="8717279" cy="1752600"/>
          </a:xfrm>
        </p:spPr>
        <p:txBody>
          <a:bodyPr/>
          <a:lstStyle/>
          <a:p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Pletemo mreže, prenosimo, štitimo pohranjujemo i organiziramo podatke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981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C3325F-7715-438E-99EE-DAC7CF8E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Računalna mreža - Network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156007-A7A3-4910-8AA6-803B1AB17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119" y="1837556"/>
            <a:ext cx="8229600" cy="3394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dirty="0"/>
              <a:t>Skup povezanih računala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Najmanje dva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Prednosti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Nedostaci</a:t>
            </a:r>
          </a:p>
        </p:txBody>
      </p:sp>
    </p:spTree>
    <p:extLst>
      <p:ext uri="{BB962C8B-B14F-4D97-AF65-F5344CB8AC3E}">
        <p14:creationId xmlns:p14="http://schemas.microsoft.com/office/powerpoint/2010/main" val="366531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B13E51-29D1-418F-9F40-7DF91DEE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/>
              <a:t>Što nam je potrebno za povezivanje u računalnu mrežu?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FE70A7-0324-4333-8E3C-10ECE153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713" y="1491343"/>
            <a:ext cx="8229600" cy="3394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dirty="0"/>
              <a:t>Računala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Mediji – </a:t>
            </a:r>
            <a:r>
              <a:rPr lang="hr-HR" sz="2800" i="1" dirty="0"/>
              <a:t>prijenos podataka</a:t>
            </a:r>
          </a:p>
          <a:p>
            <a:pPr lvl="2">
              <a:lnSpc>
                <a:spcPct val="150000"/>
              </a:lnSpc>
            </a:pPr>
            <a:r>
              <a:rPr lang="hr-HR" sz="2000" dirty="0">
                <a:solidFill>
                  <a:srgbClr val="7030A0"/>
                </a:solidFill>
              </a:rPr>
              <a:t>Žične veze</a:t>
            </a:r>
          </a:p>
          <a:p>
            <a:pPr lvl="2">
              <a:lnSpc>
                <a:spcPct val="150000"/>
              </a:lnSpc>
            </a:pPr>
            <a:r>
              <a:rPr lang="hr-HR" sz="2000" dirty="0">
                <a:solidFill>
                  <a:srgbClr val="7030A0"/>
                </a:solidFill>
              </a:rPr>
              <a:t>Optičke veze</a:t>
            </a:r>
          </a:p>
          <a:p>
            <a:pPr lvl="2">
              <a:lnSpc>
                <a:spcPct val="150000"/>
              </a:lnSpc>
            </a:pPr>
            <a:r>
              <a:rPr lang="hr-HR" sz="2000" dirty="0">
                <a:solidFill>
                  <a:srgbClr val="7030A0"/>
                </a:solidFill>
              </a:rPr>
              <a:t>Bežične veze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Norme (protokoli)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Uređaji za povezivanje i komunikaciju                 </a:t>
            </a:r>
            <a:r>
              <a:rPr lang="hr-HR" sz="2500" dirty="0"/>
              <a:t>(mrežna kartica, preklopnik, </a:t>
            </a:r>
            <a:r>
              <a:rPr lang="hr-HR" sz="2500" dirty="0" err="1"/>
              <a:t>usmjernik</a:t>
            </a:r>
            <a:r>
              <a:rPr lang="hr-HR" sz="2500" dirty="0"/>
              <a:t>)</a:t>
            </a:r>
          </a:p>
        </p:txBody>
      </p:sp>
      <p:pic>
        <p:nvPicPr>
          <p:cNvPr id="3074" name="Picture 2" descr="Slikovni rezultat za wireless sign&quot;">
            <a:extLst>
              <a:ext uri="{FF2B5EF4-FFF2-40B4-BE49-F238E27FC236}">
                <a16:creationId xmlns:a16="http://schemas.microsoft.com/office/drawing/2014/main" id="{5E9A2136-50CA-47EC-A319-7CD788992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524" y="4929451"/>
            <a:ext cx="1642246" cy="164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likovni rezultat za optic cable&quot;">
            <a:extLst>
              <a:ext uri="{FF2B5EF4-FFF2-40B4-BE49-F238E27FC236}">
                <a16:creationId xmlns:a16="http://schemas.microsoft.com/office/drawing/2014/main" id="{A5E1EB47-09C9-4A72-829C-799168ECB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563" y="3268877"/>
            <a:ext cx="2450207" cy="161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likovni rezultat za utp&quot;">
            <a:extLst>
              <a:ext uri="{FF2B5EF4-FFF2-40B4-BE49-F238E27FC236}">
                <a16:creationId xmlns:a16="http://schemas.microsoft.com/office/drawing/2014/main" id="{116C37BF-F129-4CAE-A45F-768B02E553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91"/>
          <a:stretch/>
        </p:blipFill>
        <p:spPr bwMode="auto">
          <a:xfrm>
            <a:off x="6892794" y="1444118"/>
            <a:ext cx="1895976" cy="174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03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CAFDE0-C234-4500-B671-5FE3E8D7C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Vrste mreža prema veličini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9BD7FF-5932-494B-AB4A-5512E1CC7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169" y="1157369"/>
            <a:ext cx="7364708" cy="56340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b="1" dirty="0">
                <a:solidFill>
                  <a:srgbClr val="7030A0"/>
                </a:solidFill>
              </a:rPr>
              <a:t>PAN</a:t>
            </a:r>
            <a:r>
              <a:rPr lang="hr-HR" sz="2800" dirty="0"/>
              <a:t>     -&gt;  (</a:t>
            </a:r>
            <a:r>
              <a:rPr lang="hr-HR" sz="2800" b="1" dirty="0">
                <a:solidFill>
                  <a:srgbClr val="7030A0"/>
                </a:solidFill>
              </a:rPr>
              <a:t>P</a:t>
            </a:r>
            <a:r>
              <a:rPr lang="hr-HR" sz="2800" dirty="0"/>
              <a:t>ersonal </a:t>
            </a:r>
            <a:r>
              <a:rPr lang="hr-HR" sz="2800" b="1" dirty="0" err="1">
                <a:solidFill>
                  <a:srgbClr val="7030A0"/>
                </a:solidFill>
              </a:rPr>
              <a:t>A</a:t>
            </a:r>
            <a:r>
              <a:rPr lang="hr-HR" sz="2800" dirty="0" err="1"/>
              <a:t>rea</a:t>
            </a:r>
            <a:r>
              <a:rPr lang="hr-HR" sz="2800" dirty="0"/>
              <a:t> </a:t>
            </a:r>
            <a:r>
              <a:rPr lang="hr-HR" sz="2800" b="1" dirty="0">
                <a:solidFill>
                  <a:srgbClr val="7030A0"/>
                </a:solidFill>
              </a:rPr>
              <a:t>N</a:t>
            </a:r>
            <a:r>
              <a:rPr lang="hr-HR" sz="2800" dirty="0"/>
              <a:t>etwork)</a:t>
            </a:r>
          </a:p>
          <a:p>
            <a:pPr lvl="4">
              <a:lnSpc>
                <a:spcPct val="150000"/>
              </a:lnSpc>
            </a:pPr>
            <a:r>
              <a:rPr lang="hr-HR" sz="1900" dirty="0"/>
              <a:t>Osobna mreža (računalo, pametni telefon, pisač…)</a:t>
            </a:r>
          </a:p>
          <a:p>
            <a:pPr>
              <a:lnSpc>
                <a:spcPct val="150000"/>
              </a:lnSpc>
            </a:pPr>
            <a:r>
              <a:rPr lang="hr-HR" sz="2800" b="1" dirty="0">
                <a:solidFill>
                  <a:srgbClr val="7030A0"/>
                </a:solidFill>
              </a:rPr>
              <a:t>LAN</a:t>
            </a:r>
            <a:r>
              <a:rPr lang="hr-HR" sz="2800" dirty="0"/>
              <a:t>     -&gt;  (</a:t>
            </a:r>
            <a:r>
              <a:rPr lang="hr-HR" sz="2800" b="1" dirty="0" err="1">
                <a:solidFill>
                  <a:srgbClr val="7030A0"/>
                </a:solidFill>
              </a:rPr>
              <a:t>L</a:t>
            </a:r>
            <a:r>
              <a:rPr lang="hr-HR" sz="2800" dirty="0" err="1"/>
              <a:t>ocal</a:t>
            </a:r>
            <a:r>
              <a:rPr lang="hr-HR" sz="2800" dirty="0"/>
              <a:t> </a:t>
            </a:r>
            <a:r>
              <a:rPr lang="hr-HR" sz="2800" b="1" dirty="0" err="1">
                <a:solidFill>
                  <a:srgbClr val="7030A0"/>
                </a:solidFill>
              </a:rPr>
              <a:t>A</a:t>
            </a:r>
            <a:r>
              <a:rPr lang="hr-HR" sz="2800" dirty="0" err="1"/>
              <a:t>rea</a:t>
            </a:r>
            <a:r>
              <a:rPr lang="hr-HR" sz="2800" dirty="0"/>
              <a:t> </a:t>
            </a:r>
            <a:r>
              <a:rPr lang="hr-HR" sz="2800" b="1" dirty="0">
                <a:solidFill>
                  <a:srgbClr val="7030A0"/>
                </a:solidFill>
              </a:rPr>
              <a:t>N</a:t>
            </a:r>
            <a:r>
              <a:rPr lang="hr-HR" sz="2800" dirty="0"/>
              <a:t>etwork)</a:t>
            </a:r>
          </a:p>
          <a:p>
            <a:pPr lvl="4">
              <a:lnSpc>
                <a:spcPct val="150000"/>
              </a:lnSpc>
            </a:pPr>
            <a:r>
              <a:rPr lang="hr-HR" sz="1900" dirty="0"/>
              <a:t>Računala i uređaji na manjoj udaljenosti (zgrada, škola)</a:t>
            </a:r>
          </a:p>
          <a:p>
            <a:pPr>
              <a:lnSpc>
                <a:spcPct val="150000"/>
              </a:lnSpc>
            </a:pPr>
            <a:r>
              <a:rPr lang="hr-HR" sz="2800" b="1" dirty="0">
                <a:solidFill>
                  <a:srgbClr val="7030A0"/>
                </a:solidFill>
              </a:rPr>
              <a:t>MAN</a:t>
            </a:r>
            <a:r>
              <a:rPr lang="hr-HR" sz="2800" dirty="0"/>
              <a:t>   -&gt;  (</a:t>
            </a:r>
            <a:r>
              <a:rPr lang="hr-HR" sz="2800" b="1" dirty="0">
                <a:solidFill>
                  <a:srgbClr val="7030A0"/>
                </a:solidFill>
              </a:rPr>
              <a:t>M</a:t>
            </a:r>
            <a:r>
              <a:rPr lang="hr-HR" sz="2800" dirty="0"/>
              <a:t>etropolitan </a:t>
            </a:r>
            <a:r>
              <a:rPr lang="hr-HR" sz="2800" b="1" dirty="0" err="1">
                <a:solidFill>
                  <a:srgbClr val="7030A0"/>
                </a:solidFill>
              </a:rPr>
              <a:t>A</a:t>
            </a:r>
            <a:r>
              <a:rPr lang="hr-HR" sz="2800" dirty="0" err="1"/>
              <a:t>rea</a:t>
            </a:r>
            <a:r>
              <a:rPr lang="hr-HR" sz="2800" dirty="0"/>
              <a:t> </a:t>
            </a:r>
            <a:r>
              <a:rPr lang="hr-HR" sz="2800" b="1" dirty="0">
                <a:solidFill>
                  <a:srgbClr val="7030A0"/>
                </a:solidFill>
              </a:rPr>
              <a:t>N</a:t>
            </a:r>
            <a:r>
              <a:rPr lang="hr-HR" sz="2800" dirty="0"/>
              <a:t>etwork)</a:t>
            </a:r>
          </a:p>
          <a:p>
            <a:pPr lvl="4">
              <a:lnSpc>
                <a:spcPct val="150000"/>
              </a:lnSpc>
            </a:pPr>
            <a:r>
              <a:rPr lang="hr-HR" sz="1900" dirty="0"/>
              <a:t>Područje jednog grada</a:t>
            </a:r>
          </a:p>
          <a:p>
            <a:pPr>
              <a:lnSpc>
                <a:spcPct val="150000"/>
              </a:lnSpc>
            </a:pPr>
            <a:r>
              <a:rPr lang="hr-HR" sz="2800" b="1" dirty="0">
                <a:solidFill>
                  <a:srgbClr val="7030A0"/>
                </a:solidFill>
              </a:rPr>
              <a:t>WAN</a:t>
            </a:r>
            <a:r>
              <a:rPr lang="hr-HR" sz="2800" dirty="0"/>
              <a:t>   -&gt;  (</a:t>
            </a:r>
            <a:r>
              <a:rPr lang="hr-HR" sz="2800" b="1" dirty="0">
                <a:solidFill>
                  <a:srgbClr val="7030A0"/>
                </a:solidFill>
              </a:rPr>
              <a:t>W</a:t>
            </a:r>
            <a:r>
              <a:rPr lang="hr-HR" sz="2800" dirty="0"/>
              <a:t>ide </a:t>
            </a:r>
            <a:r>
              <a:rPr lang="hr-HR" sz="2800" b="1" dirty="0" err="1">
                <a:solidFill>
                  <a:srgbClr val="7030A0"/>
                </a:solidFill>
              </a:rPr>
              <a:t>A</a:t>
            </a:r>
            <a:r>
              <a:rPr lang="hr-HR" sz="2800" dirty="0" err="1"/>
              <a:t>rea</a:t>
            </a:r>
            <a:r>
              <a:rPr lang="hr-HR" sz="2800" dirty="0"/>
              <a:t> </a:t>
            </a:r>
            <a:r>
              <a:rPr lang="hr-HR" sz="2800" b="1" dirty="0">
                <a:solidFill>
                  <a:srgbClr val="7030A0"/>
                </a:solidFill>
              </a:rPr>
              <a:t>N</a:t>
            </a:r>
            <a:r>
              <a:rPr lang="hr-HR" sz="2800" dirty="0"/>
              <a:t>etwork)</a:t>
            </a:r>
          </a:p>
          <a:p>
            <a:pPr lvl="4">
              <a:lnSpc>
                <a:spcPct val="150000"/>
              </a:lnSpc>
            </a:pPr>
            <a:endParaRPr lang="hr-HR" sz="100" dirty="0"/>
          </a:p>
          <a:p>
            <a:pPr lvl="4">
              <a:lnSpc>
                <a:spcPct val="150000"/>
              </a:lnSpc>
            </a:pPr>
            <a:r>
              <a:rPr lang="hr-HR" sz="1900" dirty="0"/>
              <a:t>Veće područje (kontinent, država), Internet </a:t>
            </a:r>
          </a:p>
        </p:txBody>
      </p:sp>
    </p:spTree>
    <p:extLst>
      <p:ext uri="{BB962C8B-B14F-4D97-AF65-F5344CB8AC3E}">
        <p14:creationId xmlns:p14="http://schemas.microsoft.com/office/powerpoint/2010/main" val="360491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tekst, karta&#10;&#10;Opis je generiran uz vrlo visoku pouzdanost">
            <a:extLst>
              <a:ext uri="{FF2B5EF4-FFF2-40B4-BE49-F238E27FC236}">
                <a16:creationId xmlns:a16="http://schemas.microsoft.com/office/drawing/2014/main" id="{55D869D9-C588-4292-B42B-6CB59676967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8097"/>
            <a:ext cx="9144000" cy="550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4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4CCD73-8B88-48C1-B894-4EA1B1E0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Vrste mreža prema ulozi članova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79A776-7EFD-4214-87B7-14747540A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283" y="1731764"/>
            <a:ext cx="7728626" cy="3394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dirty="0">
                <a:solidFill>
                  <a:srgbClr val="7030A0"/>
                </a:solidFill>
              </a:rPr>
              <a:t>Neravnopravan odnos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>
                <a:solidFill>
                  <a:srgbClr val="7030A0"/>
                </a:solidFill>
              </a:rPr>
              <a:t>				</a:t>
            </a:r>
            <a:r>
              <a:rPr lang="hr-HR" sz="2800" dirty="0"/>
              <a:t>–&gt; korisnik–poslužitelj (</a:t>
            </a:r>
            <a:r>
              <a:rPr lang="hr-HR" sz="2800" dirty="0" err="1"/>
              <a:t>client</a:t>
            </a:r>
            <a:r>
              <a:rPr lang="hr-HR" sz="2800" dirty="0"/>
              <a:t>-server)</a:t>
            </a:r>
          </a:p>
        </p:txBody>
      </p:sp>
      <p:pic>
        <p:nvPicPr>
          <p:cNvPr id="1030" name="Picture 6" descr="Slikovni rezultat za client server&quot;">
            <a:extLst>
              <a:ext uri="{FF2B5EF4-FFF2-40B4-BE49-F238E27FC236}">
                <a16:creationId xmlns:a16="http://schemas.microsoft.com/office/drawing/2014/main" id="{3A1C2344-795D-449A-8EF1-A4C9B0FFE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2" t="15181" r="8912" b="16006"/>
          <a:stretch/>
        </p:blipFill>
        <p:spPr bwMode="auto">
          <a:xfrm>
            <a:off x="2698810" y="3253483"/>
            <a:ext cx="4163629" cy="35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71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4CCD73-8B88-48C1-B894-4EA1B1E0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Vrste mreža prema ulozi članova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79A776-7EFD-4214-87B7-14747540A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12" y="1234614"/>
            <a:ext cx="7728626" cy="3394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dirty="0">
                <a:solidFill>
                  <a:srgbClr val="7030A0"/>
                </a:solidFill>
              </a:rPr>
              <a:t>Ravnopravan odnos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>
                <a:solidFill>
                  <a:srgbClr val="7030A0"/>
                </a:solidFill>
              </a:rPr>
              <a:t>				</a:t>
            </a:r>
            <a:r>
              <a:rPr lang="hr-HR" sz="2800" dirty="0"/>
              <a:t>-&gt; čvor-čvor (peer-to-peer,P2P)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/>
              <a:t>				-&gt; svako računalo u mreži je korisnik i 				                 poslužitelj</a:t>
            </a:r>
          </a:p>
        </p:txBody>
      </p:sp>
      <p:pic>
        <p:nvPicPr>
          <p:cNvPr id="1026" name="Picture 2" descr="Slikovni rezultat za peer to peer&quot;">
            <a:extLst>
              <a:ext uri="{FF2B5EF4-FFF2-40B4-BE49-F238E27FC236}">
                <a16:creationId xmlns:a16="http://schemas.microsoft.com/office/drawing/2014/main" id="{F4899D45-5CC8-4746-91D3-B6AAE89FA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132" y="3240350"/>
            <a:ext cx="4972365" cy="36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195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>
            <a:extLst>
              <a:ext uri="{FF2B5EF4-FFF2-40B4-BE49-F238E27FC236}">
                <a16:creationId xmlns:a16="http://schemas.microsoft.com/office/drawing/2014/main" id="{51B2BF05-6588-486D-9AE0-E860BC7AFEB8}"/>
              </a:ext>
            </a:extLst>
          </p:cNvPr>
          <p:cNvSpPr/>
          <p:nvPr/>
        </p:nvSpPr>
        <p:spPr>
          <a:xfrm>
            <a:off x="5356711" y="2661214"/>
            <a:ext cx="343319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r-HR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Povezivanje računala </a:t>
            </a:r>
          </a:p>
          <a:p>
            <a:r>
              <a:rPr lang="hr-HR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 mrežom</a:t>
            </a:r>
            <a:endParaRPr lang="hr-HR" sz="1350" dirty="0"/>
          </a:p>
        </p:txBody>
      </p:sp>
      <p:pic>
        <p:nvPicPr>
          <p:cNvPr id="3" name="Slika 2" descr="Slika na kojoj se prikazuje snimka zaslona&#10;&#10;Opis je generiran uz visoku pouzdanost">
            <a:extLst>
              <a:ext uri="{FF2B5EF4-FFF2-40B4-BE49-F238E27FC236}">
                <a16:creationId xmlns:a16="http://schemas.microsoft.com/office/drawing/2014/main" id="{5886A921-54E3-4CCA-91F0-0E0AF5F1F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15" y="0"/>
            <a:ext cx="4167965" cy="6858000"/>
          </a:xfrm>
          <a:prstGeom prst="rect">
            <a:avLst/>
          </a:prstGeom>
        </p:spPr>
      </p:pic>
      <p:sp>
        <p:nvSpPr>
          <p:cNvPr id="9" name="Strelica: prema dolje 8">
            <a:extLst>
              <a:ext uri="{FF2B5EF4-FFF2-40B4-BE49-F238E27FC236}">
                <a16:creationId xmlns:a16="http://schemas.microsoft.com/office/drawing/2014/main" id="{DE41A3A1-7B75-4265-A2B3-494E46B6D2CA}"/>
              </a:ext>
            </a:extLst>
          </p:cNvPr>
          <p:cNvSpPr/>
          <p:nvPr/>
        </p:nvSpPr>
        <p:spPr>
          <a:xfrm rot="5400000">
            <a:off x="4719018" y="2727470"/>
            <a:ext cx="339755" cy="106330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/>
          </a:p>
        </p:txBody>
      </p:sp>
    </p:spTree>
    <p:extLst>
      <p:ext uri="{BB962C8B-B14F-4D97-AF65-F5344CB8AC3E}">
        <p14:creationId xmlns:p14="http://schemas.microsoft.com/office/powerpoint/2010/main" val="3042526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79C9022A-77F6-46C1-81AF-30D0C559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Načini povezivanja računala s mrežom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B90CF4E-3862-4CDC-B62D-FBB7D5F5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4" y="1911636"/>
            <a:ext cx="4662441" cy="11262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800" dirty="0"/>
              <a:t>Javno (</a:t>
            </a:r>
            <a:r>
              <a:rPr lang="hr-HR" sz="2800" dirty="0" err="1"/>
              <a:t>Public</a:t>
            </a:r>
            <a:r>
              <a:rPr lang="hr-HR" sz="2800" dirty="0"/>
              <a:t>) - skriveno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Privatno (</a:t>
            </a:r>
            <a:r>
              <a:rPr lang="hr-HR" sz="2800" dirty="0" err="1"/>
              <a:t>Privat</a:t>
            </a:r>
            <a:r>
              <a:rPr lang="hr-HR" sz="2800" dirty="0"/>
              <a:t>) - vidljivo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4BC65C34-506E-4EF6-AAE5-33EF8D74D86F}"/>
              </a:ext>
            </a:extLst>
          </p:cNvPr>
          <p:cNvSpPr txBox="1"/>
          <p:nvPr/>
        </p:nvSpPr>
        <p:spPr>
          <a:xfrm rot="1164450">
            <a:off x="5914239" y="2525604"/>
            <a:ext cx="2265028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2400" dirty="0"/>
              <a:t>Radna grupa (Workgroup)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371BB383-010B-4198-9755-87DD0D1FC836}"/>
              </a:ext>
            </a:extLst>
          </p:cNvPr>
          <p:cNvSpPr txBox="1"/>
          <p:nvPr/>
        </p:nvSpPr>
        <p:spPr>
          <a:xfrm>
            <a:off x="2957120" y="4463576"/>
            <a:ext cx="4158842" cy="41549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2100" dirty="0"/>
              <a:t>Start-&gt;Postavke-&gt;Mreža i internet</a:t>
            </a:r>
          </a:p>
        </p:txBody>
      </p:sp>
      <p:pic>
        <p:nvPicPr>
          <p:cNvPr id="8" name="Slika 7" descr="Slika na kojoj se prikazuje isječak crteža&#10;&#10;Opis je generiran uz visoku pouzdanost">
            <a:extLst>
              <a:ext uri="{FF2B5EF4-FFF2-40B4-BE49-F238E27FC236}">
                <a16:creationId xmlns:a16="http://schemas.microsoft.com/office/drawing/2014/main" id="{0DF7A2D0-141B-42D9-B779-40C29FAD0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91143" y="4036601"/>
            <a:ext cx="1226891" cy="124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05292"/>
      </p:ext>
    </p:extLst>
  </p:cSld>
  <p:clrMapOvr>
    <a:masterClrMapping/>
  </p:clrMapOvr>
</p:sld>
</file>

<file path=ppt/theme/theme1.xml><?xml version="1.0" encoding="utf-8"?>
<a:theme xmlns:a="http://schemas.openxmlformats.org/drawingml/2006/main" name="Mojportal6-predloz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Mojportal6-predlozak</Template>
  <TotalTime>58</TotalTime>
  <Words>222</Words>
  <Application>Microsoft Office PowerPoint</Application>
  <PresentationFormat>Prikaz na zaslonu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Calibri</vt:lpstr>
      <vt:lpstr>Mojportal6-predlozak</vt:lpstr>
      <vt:lpstr>2.1. Povezivanje računala i ostalih uređaja u računalne mreže</vt:lpstr>
      <vt:lpstr>Računalna mreža - Network</vt:lpstr>
      <vt:lpstr>Što nam je potrebno za povezivanje u računalnu mrežu?</vt:lpstr>
      <vt:lpstr>Vrste mreža prema veličini</vt:lpstr>
      <vt:lpstr>PowerPoint prezentacija</vt:lpstr>
      <vt:lpstr>Vrste mreža prema ulozi članova</vt:lpstr>
      <vt:lpstr>Vrste mreža prema ulozi članova</vt:lpstr>
      <vt:lpstr>PowerPoint prezentacija</vt:lpstr>
      <vt:lpstr>Načini povezivanja računala s mrežom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 Povezivanje računala i ostalih uređaja u računalne mreže</dc:title>
  <dc:creator>vesna mikulic</dc:creator>
  <cp:lastModifiedBy>Slađana Benkus</cp:lastModifiedBy>
  <cp:revision>13</cp:revision>
  <dcterms:created xsi:type="dcterms:W3CDTF">2018-09-18T07:23:56Z</dcterms:created>
  <dcterms:modified xsi:type="dcterms:W3CDTF">2020-01-25T19:56:30Z</dcterms:modified>
</cp:coreProperties>
</file>