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9" r:id="rId3"/>
    <p:sldId id="271" r:id="rId4"/>
    <p:sldId id="272" r:id="rId5"/>
    <p:sldId id="273" r:id="rId6"/>
    <p:sldId id="274" r:id="rId7"/>
    <p:sldId id="275" r:id="rId8"/>
  </p:sldIdLst>
  <p:sldSz cx="9144000" cy="6858000" type="screen4x3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C4C47-E7A6-454D-B691-B75A78263A2D}" type="datetimeFigureOut">
              <a:rPr lang="hr-HR" smtClean="0"/>
              <a:t>2.12.2020.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A35BD-4AFE-40C7-BC1C-7F5058655F89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C4C47-E7A6-454D-B691-B75A78263A2D}" type="datetimeFigureOut">
              <a:rPr lang="hr-HR" smtClean="0"/>
              <a:t>2.12.2020.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A35BD-4AFE-40C7-BC1C-7F5058655F89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C4C47-E7A6-454D-B691-B75A78263A2D}" type="datetimeFigureOut">
              <a:rPr lang="hr-HR" smtClean="0"/>
              <a:t>2.12.2020.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A35BD-4AFE-40C7-BC1C-7F5058655F89}" type="slidenum">
              <a:rPr lang="hr-HR" smtClean="0"/>
              <a:t>‹#›</a:t>
            </a:fld>
            <a:endParaRPr lang="hr-HR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C4C47-E7A6-454D-B691-B75A78263A2D}" type="datetimeFigureOut">
              <a:rPr lang="hr-HR" smtClean="0"/>
              <a:t>2.12.2020.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A35BD-4AFE-40C7-BC1C-7F5058655F89}" type="slidenum">
              <a:rPr lang="hr-HR" smtClean="0"/>
              <a:t>‹#›</a:t>
            </a:fld>
            <a:endParaRPr lang="hr-HR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C4C47-E7A6-454D-B691-B75A78263A2D}" type="datetimeFigureOut">
              <a:rPr lang="hr-HR" smtClean="0"/>
              <a:t>2.12.2020.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A35BD-4AFE-40C7-BC1C-7F5058655F89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C4C47-E7A6-454D-B691-B75A78263A2D}" type="datetimeFigureOut">
              <a:rPr lang="hr-HR" smtClean="0"/>
              <a:t>2.12.2020.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A35BD-4AFE-40C7-BC1C-7F5058655F89}" type="slidenum">
              <a:rPr lang="hr-HR" smtClean="0"/>
              <a:t>‹#›</a:t>
            </a:fld>
            <a:endParaRPr lang="hr-H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C4C47-E7A6-454D-B691-B75A78263A2D}" type="datetimeFigureOut">
              <a:rPr lang="hr-HR" smtClean="0"/>
              <a:t>2.12.2020.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A35BD-4AFE-40C7-BC1C-7F5058655F89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C4C47-E7A6-454D-B691-B75A78263A2D}" type="datetimeFigureOut">
              <a:rPr lang="hr-HR" smtClean="0"/>
              <a:t>2.12.2020.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A35BD-4AFE-40C7-BC1C-7F5058655F89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C4C47-E7A6-454D-B691-B75A78263A2D}" type="datetimeFigureOut">
              <a:rPr lang="hr-HR" smtClean="0"/>
              <a:t>2.12.2020.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A35BD-4AFE-40C7-BC1C-7F5058655F89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C4C47-E7A6-454D-B691-B75A78263A2D}" type="datetimeFigureOut">
              <a:rPr lang="hr-HR" smtClean="0"/>
              <a:t>2.12.2020.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A35BD-4AFE-40C7-BC1C-7F5058655F89}" type="slidenum">
              <a:rPr lang="hr-HR" smtClean="0"/>
              <a:t>‹#›</a:t>
            </a:fld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C4C47-E7A6-454D-B691-B75A78263A2D}" type="datetimeFigureOut">
              <a:rPr lang="hr-HR" smtClean="0"/>
              <a:t>2.12.2020.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A35BD-4AFE-40C7-BC1C-7F5058655F89}" type="slidenum">
              <a:rPr lang="hr-HR" smtClean="0"/>
              <a:t>‹#›</a:t>
            </a:fld>
            <a:endParaRPr lang="hr-H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9C1C4C47-E7A6-454D-B691-B75A78263A2D}" type="datetimeFigureOut">
              <a:rPr lang="hr-HR" smtClean="0"/>
              <a:t>2.12.2020.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217A35BD-4AFE-40C7-BC1C-7F5058655F89}" type="slidenum">
              <a:rPr lang="hr-HR" smtClean="0"/>
              <a:t>‹#›</a:t>
            </a:fld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hr-HR" smtClean="0"/>
              <a:t>ORTODONCIJA- </a:t>
            </a:r>
            <a:r>
              <a:rPr lang="hr-HR" smtClean="0"/>
              <a:t>analiza sagitalnih odnosa veličine i položaja čeljusti</a:t>
            </a:r>
            <a:endParaRPr lang="hr-H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r-HR" dirty="0" smtClean="0"/>
              <a:t>Ivana Žugec, dr.med.dent.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7015628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720" y="188640"/>
            <a:ext cx="5287166" cy="65043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20116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r-HR" dirty="0"/>
              <a:t>Klase po </a:t>
            </a:r>
            <a:r>
              <a:rPr lang="hr-HR" dirty="0" err="1" smtClean="0"/>
              <a:t>Angleu</a:t>
            </a:r>
            <a:r>
              <a:rPr lang="hr-HR" dirty="0" smtClean="0"/>
              <a:t>:</a:t>
            </a:r>
            <a:endParaRPr lang="hr-HR" dirty="0"/>
          </a:p>
          <a:p>
            <a:pPr marL="0" indent="0">
              <a:buNone/>
            </a:pPr>
            <a:r>
              <a:rPr lang="hr-HR" dirty="0"/>
              <a:t>KLASA I – normokluzija </a:t>
            </a:r>
            <a:endParaRPr lang="hr-HR" dirty="0" smtClean="0"/>
          </a:p>
          <a:p>
            <a:pPr marL="0" indent="0">
              <a:buNone/>
            </a:pPr>
            <a:r>
              <a:rPr lang="hr-HR" dirty="0" smtClean="0"/>
              <a:t>KLASA </a:t>
            </a:r>
            <a:r>
              <a:rPr lang="hr-HR" dirty="0"/>
              <a:t>II – distokluzija </a:t>
            </a:r>
            <a:endParaRPr lang="hr-HR" dirty="0" smtClean="0"/>
          </a:p>
          <a:p>
            <a:pPr marL="0" indent="0">
              <a:buNone/>
            </a:pPr>
            <a:r>
              <a:rPr lang="hr-HR" dirty="0" smtClean="0"/>
              <a:t>KLASA </a:t>
            </a:r>
            <a:r>
              <a:rPr lang="hr-HR" dirty="0"/>
              <a:t>III – mezokluzija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/>
              <a:t>Edward H. Angle (1855-1930) - otac moderne ortodoncije</a:t>
            </a:r>
          </a:p>
        </p:txBody>
      </p:sp>
    </p:spTree>
    <p:extLst>
      <p:ext uri="{BB962C8B-B14F-4D97-AF65-F5344CB8AC3E}">
        <p14:creationId xmlns:p14="http://schemas.microsoft.com/office/powerpoint/2010/main" val="14895098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1. kut konveksiteta koštanih struktura lica (N-A-Pg)</a:t>
            </a:r>
          </a:p>
          <a:p>
            <a:r>
              <a:rPr lang="hr-HR" dirty="0" smtClean="0"/>
              <a:t>Upućuje na sagitalni odnos čeljusti putem profila lica</a:t>
            </a:r>
          </a:p>
          <a:p>
            <a:r>
              <a:rPr lang="hr-HR" dirty="0" smtClean="0"/>
              <a:t>Povećane vrijednosti-konveksan profil  (klasa II)</a:t>
            </a:r>
          </a:p>
          <a:p>
            <a:r>
              <a:rPr lang="hr-HR" dirty="0" smtClean="0"/>
              <a:t>Smanjene vrijednosti- konkavan profil (klasa III)</a:t>
            </a:r>
            <a:endParaRPr lang="hr-HR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/>
              <a:t>Analiza sagitalnih odnosa veličine i položaja čeljusti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3030718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2. kut maksilarnog prognatizma (S-N-A)</a:t>
            </a:r>
          </a:p>
          <a:p>
            <a:r>
              <a:rPr lang="hr-HR" dirty="0" smtClean="0"/>
              <a:t>Pokazuje sagitalni položaj maksile u odnosu na prednju kranijalnu bazu</a:t>
            </a:r>
          </a:p>
          <a:p>
            <a:r>
              <a:rPr lang="hr-HR" dirty="0" smtClean="0"/>
              <a:t>Veće vrijednosti- maksilarni prognatizam</a:t>
            </a:r>
          </a:p>
          <a:p>
            <a:r>
              <a:rPr lang="hr-HR" dirty="0" smtClean="0"/>
              <a:t>Smanjene vrijednosti- mandibularni retrognatizam</a:t>
            </a:r>
            <a:endParaRPr lang="hr-HR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7951514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3. kut mandibularnog prognatizma (S-N-B)</a:t>
            </a:r>
          </a:p>
          <a:p>
            <a:r>
              <a:rPr lang="hr-HR" dirty="0" smtClean="0"/>
              <a:t>Položaj mandibule u odnosu na prednju kranijalnu bazu</a:t>
            </a:r>
          </a:p>
          <a:p>
            <a:r>
              <a:rPr lang="hr-HR" dirty="0" smtClean="0"/>
              <a:t>Povećane vrijednosti- mandibularni prognatizam</a:t>
            </a:r>
          </a:p>
          <a:p>
            <a:r>
              <a:rPr lang="hr-HR" dirty="0" smtClean="0"/>
              <a:t>Smanjene vrijednosti- mandibularni retrognatizam</a:t>
            </a:r>
            <a:endParaRPr lang="hr-HR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5945293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4. kut skeletne klase (A-N-B) – sagitalni međučeljusni odnos</a:t>
            </a:r>
          </a:p>
          <a:p>
            <a:r>
              <a:rPr lang="hr-HR" dirty="0" smtClean="0"/>
              <a:t>Smanjene vrijednosti- klasa III</a:t>
            </a:r>
          </a:p>
          <a:p>
            <a:r>
              <a:rPr lang="hr-HR" dirty="0" smtClean="0"/>
              <a:t>Povećane vrijednosti-  klasa II</a:t>
            </a:r>
            <a:endParaRPr lang="hr-HR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7137390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aveform">
  <a:themeElements>
    <a:clrScheme name="Wavef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Wavef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ave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387</TotalTime>
  <Words>150</Words>
  <Application>Microsoft Office PowerPoint</Application>
  <PresentationFormat>On-screen Show (4:3)</PresentationFormat>
  <Paragraphs>23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Waveform</vt:lpstr>
      <vt:lpstr>ORTODONCIJA- analiza sagitalnih odnosa veličine i položaja čeljusti</vt:lpstr>
      <vt:lpstr>PowerPoint Presentation</vt:lpstr>
      <vt:lpstr>Edward H. Angle (1855-1930) - otac moderne ortodoncije</vt:lpstr>
      <vt:lpstr>Analiza sagitalnih odnosa veličine i položaja čeljusti</vt:lpstr>
      <vt:lpstr>PowerPoint Presentation</vt:lpstr>
      <vt:lpstr>PowerPoint Presentation</vt:lpstr>
      <vt:lpstr>PowerPoint Presentation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ORTODONCIJA- definicija i povijest</dc:title>
  <dc:creator>Korisnik</dc:creator>
  <cp:lastModifiedBy>Korisnik</cp:lastModifiedBy>
  <cp:revision>24</cp:revision>
  <dcterms:created xsi:type="dcterms:W3CDTF">2020-01-06T19:02:13Z</dcterms:created>
  <dcterms:modified xsi:type="dcterms:W3CDTF">2020-12-02T19:46:41Z</dcterms:modified>
</cp:coreProperties>
</file>