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3" r:id="rId4"/>
    <p:sldId id="294" r:id="rId5"/>
    <p:sldId id="295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4C47-E7A6-454D-B691-B75A78263A2D}" type="datetimeFigureOut">
              <a:rPr lang="hr-HR" smtClean="0"/>
              <a:t>27.1.2021.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ORTODONCIJA- definicija i povijest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15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 miofunkcionalna naprava koja djeluje kao posrednik pri iskorištavanju i preusmjeravanju mišićnih impulsa jezika, usnica i </a:t>
            </a:r>
            <a:r>
              <a:rPr lang="hr-HR" dirty="0" smtClean="0"/>
              <a:t>obraza</a:t>
            </a:r>
          </a:p>
          <a:p>
            <a:r>
              <a:rPr lang="hr-HR" dirty="0"/>
              <a:t> Kreator bionatora je Wilhelm </a:t>
            </a:r>
            <a:r>
              <a:rPr lang="hr-HR" dirty="0" smtClean="0"/>
              <a:t>Balters</a:t>
            </a:r>
          </a:p>
          <a:p>
            <a:r>
              <a:rPr lang="hr-HR" dirty="0"/>
              <a:t> Naprava se sastoji od akrilatnog tijela, palatinalnog luka </a:t>
            </a:r>
            <a:r>
              <a:rPr lang="hr-HR" dirty="0" smtClean="0"/>
              <a:t> </a:t>
            </a:r>
            <a:r>
              <a:rPr lang="hr-HR" dirty="0"/>
              <a:t>te vestibularnog </a:t>
            </a:r>
            <a:r>
              <a:rPr lang="hr-HR" dirty="0" smtClean="0"/>
              <a:t>luka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BIONATOR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99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Indiciran je u terapiji zbijenosti u klasi I, te II/1 i </a:t>
            </a:r>
            <a:r>
              <a:rPr lang="pl-PL" dirty="0" smtClean="0"/>
              <a:t>II/2</a:t>
            </a:r>
          </a:p>
          <a:p>
            <a:r>
              <a:rPr lang="pl-PL" dirty="0" smtClean="0"/>
              <a:t>Sastoji se od: akrilatnog tijela,vestibularnog luka s bukcinatorskom petljom</a:t>
            </a:r>
          </a:p>
          <a:p>
            <a:r>
              <a:rPr lang="vi-VN" dirty="0"/>
              <a:t>Bukcinatorska petlja odmiče obraze od zubi i sprečava njihovo ulaženje u međuokluzijske </a:t>
            </a:r>
            <a:r>
              <a:rPr lang="vi-VN" dirty="0" smtClean="0"/>
              <a:t>prostore</a:t>
            </a:r>
            <a:endParaRPr lang="hr-HR" dirty="0" smtClean="0"/>
          </a:p>
          <a:p>
            <a:r>
              <a:rPr lang="hr-HR" dirty="0"/>
              <a:t> omogućuje izrastanje zuba, podizanje zagriza i transverzalni razvoj zubnog luka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BIONATOR I- STANDARDNI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533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rabi se u terapiji otvorenog dentoalveolarnog zagriza u sve tri </a:t>
            </a:r>
            <a:r>
              <a:rPr lang="hr-HR" dirty="0" smtClean="0"/>
              <a:t>klase</a:t>
            </a:r>
          </a:p>
          <a:p>
            <a:r>
              <a:rPr lang="vi-VN" dirty="0"/>
              <a:t>Akrilatno tijelo mu je u frontalnom dijelu produženo prema gornjim incizivima pa formira kolijevku za jezik koja sprečava interponiranje jezika između frontalnih zubi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BIONATOR II-ŠTITNI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96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Služi u terapiji anomalija progenijskog kompleksa u ranoj mješovitoj </a:t>
            </a:r>
            <a:r>
              <a:rPr lang="hr-HR" dirty="0" smtClean="0"/>
              <a:t>denticiji</a:t>
            </a:r>
          </a:p>
          <a:p>
            <a:r>
              <a:rPr lang="hr-HR" dirty="0" smtClean="0"/>
              <a:t>dentalna kompenzacija </a:t>
            </a:r>
            <a:r>
              <a:rPr lang="hr-HR" dirty="0"/>
              <a:t>klase III - protruziju gornjih i retruziju donjih inciziva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BIONATOR III – PROGENIJSKI ILI INVERZNI </a:t>
            </a:r>
          </a:p>
        </p:txBody>
      </p:sp>
    </p:spTree>
    <p:extLst>
      <p:ext uri="{BB962C8B-B14F-4D97-AF65-F5344CB8AC3E}">
        <p14:creationId xmlns:p14="http://schemas.microsoft.com/office/powerpoint/2010/main" val="380005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383</TotalTime>
  <Words>161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ORTODONCIJA- definicija i povijest</vt:lpstr>
      <vt:lpstr>BIONATOR</vt:lpstr>
      <vt:lpstr>BIONATOR I- STANDARDNI</vt:lpstr>
      <vt:lpstr>BIONATOR II-ŠTITNI</vt:lpstr>
      <vt:lpstr>BIONATOR III – PROGENIJSKI ILI INVERZNI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ORTODONCIJA- definicija i povijest</dc:title>
  <dc:creator>Korisnik</dc:creator>
  <cp:lastModifiedBy>Korisnik</cp:lastModifiedBy>
  <cp:revision>24</cp:revision>
  <dcterms:created xsi:type="dcterms:W3CDTF">2020-01-06T19:02:13Z</dcterms:created>
  <dcterms:modified xsi:type="dcterms:W3CDTF">2021-01-27T20:58:08Z</dcterms:modified>
</cp:coreProperties>
</file>