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78" r:id="rId1"/>
  </p:sldMasterIdLst>
  <p:notesMasterIdLst>
    <p:notesMasterId r:id="rId34"/>
  </p:notesMasterIdLst>
  <p:sldIdLst>
    <p:sldId id="776" r:id="rId2"/>
    <p:sldId id="808" r:id="rId3"/>
    <p:sldId id="809" r:id="rId4"/>
    <p:sldId id="810" r:id="rId5"/>
    <p:sldId id="811" r:id="rId6"/>
    <p:sldId id="812" r:id="rId7"/>
    <p:sldId id="813" r:id="rId8"/>
    <p:sldId id="814" r:id="rId9"/>
    <p:sldId id="815" r:id="rId10"/>
    <p:sldId id="816" r:id="rId11"/>
    <p:sldId id="818" r:id="rId12"/>
    <p:sldId id="819" r:id="rId13"/>
    <p:sldId id="820" r:id="rId14"/>
    <p:sldId id="821" r:id="rId15"/>
    <p:sldId id="822" r:id="rId16"/>
    <p:sldId id="823" r:id="rId17"/>
    <p:sldId id="824" r:id="rId18"/>
    <p:sldId id="833" r:id="rId19"/>
    <p:sldId id="829" r:id="rId20"/>
    <p:sldId id="832" r:id="rId21"/>
    <p:sldId id="828" r:id="rId22"/>
    <p:sldId id="830" r:id="rId23"/>
    <p:sldId id="834" r:id="rId24"/>
    <p:sldId id="835" r:id="rId25"/>
    <p:sldId id="831" r:id="rId26"/>
    <p:sldId id="841" r:id="rId27"/>
    <p:sldId id="842" r:id="rId28"/>
    <p:sldId id="843" r:id="rId29"/>
    <p:sldId id="836" r:id="rId30"/>
    <p:sldId id="837" r:id="rId31"/>
    <p:sldId id="838" r:id="rId32"/>
    <p:sldId id="839" r:id="rId33"/>
  </p:sldIdLst>
  <p:sldSz cx="9144000" cy="6858000" type="screen4x3"/>
  <p:notesSz cx="6858000" cy="9144000"/>
  <p:defaultTextStyle>
    <a:defPPr>
      <a:defRPr lang="sr-Latn-C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2949"/>
    <a:srgbClr val="242838"/>
    <a:srgbClr val="3E5D78"/>
    <a:srgbClr val="923636"/>
    <a:srgbClr val="76046E"/>
    <a:srgbClr val="DF980B"/>
    <a:srgbClr val="6F6F83"/>
    <a:srgbClr val="545464"/>
    <a:srgbClr val="0015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rednji stil 2 - Isticanj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24" autoAdjust="0"/>
  </p:normalViewPr>
  <p:slideViewPr>
    <p:cSldViewPr>
      <p:cViewPr>
        <p:scale>
          <a:sx n="70" d="100"/>
          <a:sy n="70" d="100"/>
        </p:scale>
        <p:origin x="-1122"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522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glavlj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r-HR"/>
          </a:p>
        </p:txBody>
      </p:sp>
      <p:sp>
        <p:nvSpPr>
          <p:cNvPr id="3" name="Rezervirano mjesto datum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7A62E8-7302-402D-A665-A50F22F1593F}" type="datetimeFigureOut">
              <a:rPr lang="sr-Latn-CS" smtClean="0"/>
              <a:pPr/>
              <a:t>23.11.2016.</a:t>
            </a:fld>
            <a:endParaRPr lang="hr-HR"/>
          </a:p>
        </p:txBody>
      </p:sp>
      <p:sp>
        <p:nvSpPr>
          <p:cNvPr id="4" name="Rezervirano mjesto slike slajd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r-HR"/>
          </a:p>
        </p:txBody>
      </p:sp>
      <p:sp>
        <p:nvSpPr>
          <p:cNvPr id="5" name="Rezervirano mjesto bilježaka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6" name="Rezervirano mjesto podnožj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r-HR"/>
          </a:p>
        </p:txBody>
      </p:sp>
      <p:sp>
        <p:nvSpPr>
          <p:cNvPr id="7" name="Rezervirano mjesto broja slajd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EF6631-6253-4B48-9DB4-FA05808F98B9}" type="slidenum">
              <a:rPr lang="hr-HR" smtClean="0"/>
              <a:pPr/>
              <a:t>‹#›</a:t>
            </a:fld>
            <a:endParaRPr lang="hr-HR"/>
          </a:p>
        </p:txBody>
      </p:sp>
    </p:spTree>
    <p:extLst>
      <p:ext uri="{BB962C8B-B14F-4D97-AF65-F5344CB8AC3E}">
        <p14:creationId xmlns:p14="http://schemas.microsoft.com/office/powerpoint/2010/main" val="351065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Slide Image Placeholder 1"/>
          <p:cNvSpPr>
            <a:spLocks noGrp="1" noRot="1" noChangeAspect="1" noTextEdit="1"/>
          </p:cNvSpPr>
          <p:nvPr>
            <p:ph type="sldImg"/>
          </p:nvPr>
        </p:nvSpPr>
        <p:spPr>
          <a:ln/>
        </p:spPr>
      </p:sp>
      <p:sp>
        <p:nvSpPr>
          <p:cNvPr id="167939" name="Notes Placeholder 2"/>
          <p:cNvSpPr>
            <a:spLocks noGrp="1"/>
          </p:cNvSpPr>
          <p:nvPr>
            <p:ph type="body" idx="1"/>
          </p:nvPr>
        </p:nvSpPr>
        <p:spPr>
          <a:noFill/>
          <a:ln/>
        </p:spPr>
        <p:txBody>
          <a:bodyPr/>
          <a:lstStyle/>
          <a:p>
            <a:pPr eaLnBrk="1" hangingPunct="1"/>
            <a:endParaRPr lang="hr-HR" smtClean="0"/>
          </a:p>
        </p:txBody>
      </p:sp>
      <p:sp>
        <p:nvSpPr>
          <p:cNvPr id="167940" name="Slide Number Placeholder 3"/>
          <p:cNvSpPr>
            <a:spLocks noGrp="1"/>
          </p:cNvSpPr>
          <p:nvPr>
            <p:ph type="sldNum" sz="quarter" idx="5"/>
          </p:nvPr>
        </p:nvSpPr>
        <p:spPr>
          <a:noFill/>
        </p:spPr>
        <p:txBody>
          <a:bodyPr/>
          <a:lstStyle/>
          <a:p>
            <a:fld id="{D4A0B0D8-771A-4CE3-B131-F9025CE9D5A8}" type="slidenum">
              <a:rPr lang="hr-HR" smtClean="0"/>
              <a:pPr/>
              <a:t>26</a:t>
            </a:fld>
            <a:endParaRPr lang="hr-H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4AF466F-BDA4-4F18-9C7B-FF0A9A1B0E80}" type="datetime1">
              <a:rPr lang="en-US" smtClean="0"/>
              <a:pPr/>
              <a:t>11/23/2016</a:t>
            </a:fld>
            <a:endParaRPr lang="en-US"/>
          </a:p>
        </p:txBody>
      </p:sp>
      <p:sp>
        <p:nvSpPr>
          <p:cNvPr id="5" name="Footer Placeholder 4"/>
          <p:cNvSpPr>
            <a:spLocks noGrp="1"/>
          </p:cNvSpPr>
          <p:nvPr>
            <p:ph type="ftr" sz="quarter" idx="11"/>
          </p:nvPr>
        </p:nvSpPr>
        <p:spPr/>
        <p:txBody>
          <a:bodyPr/>
          <a:lstStyle/>
          <a:p>
            <a:pPr>
              <a:defRPr/>
            </a:pPr>
            <a:r>
              <a:rPr lang="hr-HR" smtClean="0">
                <a:solidFill>
                  <a:srgbClr val="C00000"/>
                </a:solidFill>
              </a:rPr>
              <a:t>Sanda, 2015.</a:t>
            </a:r>
            <a:endParaRPr lang="hr-HR"/>
          </a:p>
        </p:txBody>
      </p:sp>
      <p:sp>
        <p:nvSpPr>
          <p:cNvPr id="6" name="Slide Number Placeholder 5"/>
          <p:cNvSpPr>
            <a:spLocks noGrp="1"/>
          </p:cNvSpPr>
          <p:nvPr>
            <p:ph type="sldNum" sz="quarter" idx="12"/>
          </p:nvPr>
        </p:nvSpPr>
        <p:spPr/>
        <p:txBody>
          <a:bodyPr/>
          <a:lstStyle/>
          <a:p>
            <a:pPr>
              <a:defRPr/>
            </a:pPr>
            <a:fld id="{A6FC3021-28A5-43CA-B3B6-37A6F82E8612}" type="slidenum">
              <a:rPr lang="hr-HR" smtClean="0"/>
              <a:pPr>
                <a:defRPr/>
              </a:pPr>
              <a:t>‹#›</a:t>
            </a:fld>
            <a:endParaRPr lang="hr-HR"/>
          </a:p>
        </p:txBody>
      </p:sp>
    </p:spTree>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FB4290-6522-4139-852E-05BD9E7F0D2E}" type="datetime1">
              <a:rPr lang="en-US" smtClean="0"/>
              <a:pPr/>
              <a:t>11/23/2016</a:t>
            </a:fld>
            <a:endParaRPr lang="en-US"/>
          </a:p>
        </p:txBody>
      </p:sp>
      <p:sp>
        <p:nvSpPr>
          <p:cNvPr id="5" name="Footer Placeholder 4"/>
          <p:cNvSpPr>
            <a:spLocks noGrp="1"/>
          </p:cNvSpPr>
          <p:nvPr>
            <p:ph type="ftr" sz="quarter" idx="11"/>
          </p:nvPr>
        </p:nvSpPr>
        <p:spPr/>
        <p:txBody>
          <a:bodyPr/>
          <a:lstStyle/>
          <a:p>
            <a:pPr>
              <a:defRPr/>
            </a:pPr>
            <a:r>
              <a:rPr lang="hr-HR" smtClean="0">
                <a:solidFill>
                  <a:srgbClr val="C00000"/>
                </a:solidFill>
              </a:rPr>
              <a:t>Sanda, 2015.</a:t>
            </a:r>
            <a:endParaRPr lang="hr-HR"/>
          </a:p>
        </p:txBody>
      </p:sp>
      <p:sp>
        <p:nvSpPr>
          <p:cNvPr id="6" name="Slide Number Placeholder 5"/>
          <p:cNvSpPr>
            <a:spLocks noGrp="1"/>
          </p:cNvSpPr>
          <p:nvPr>
            <p:ph type="sldNum" sz="quarter" idx="12"/>
          </p:nvPr>
        </p:nvSpPr>
        <p:spPr/>
        <p:txBody>
          <a:bodyPr/>
          <a:lstStyle/>
          <a:p>
            <a:pPr>
              <a:defRPr/>
            </a:pPr>
            <a:fld id="{A6FC3021-28A5-43CA-B3B6-37A6F82E8612}" type="slidenum">
              <a:rPr lang="hr-HR" smtClean="0"/>
              <a:pPr>
                <a:defRPr/>
              </a:pPr>
              <a:t>‹#›</a:t>
            </a:fld>
            <a:endParaRPr lang="hr-HR"/>
          </a:p>
        </p:txBody>
      </p:sp>
    </p:spTree>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B955F9-81EA-47C5-8059-9E5C2B437C70}" type="datetime1">
              <a:rPr lang="en-US" smtClean="0"/>
              <a:pPr/>
              <a:t>11/23/2016</a:t>
            </a:fld>
            <a:endParaRPr lang="en-US"/>
          </a:p>
        </p:txBody>
      </p:sp>
      <p:sp>
        <p:nvSpPr>
          <p:cNvPr id="5" name="Footer Placeholder 4"/>
          <p:cNvSpPr>
            <a:spLocks noGrp="1"/>
          </p:cNvSpPr>
          <p:nvPr>
            <p:ph type="ftr" sz="quarter" idx="11"/>
          </p:nvPr>
        </p:nvSpPr>
        <p:spPr/>
        <p:txBody>
          <a:bodyPr/>
          <a:lstStyle/>
          <a:p>
            <a:pPr>
              <a:defRPr/>
            </a:pPr>
            <a:r>
              <a:rPr lang="hr-HR" smtClean="0">
                <a:solidFill>
                  <a:srgbClr val="C00000"/>
                </a:solidFill>
              </a:rPr>
              <a:t>Sanda, 2015.</a:t>
            </a:r>
            <a:endParaRPr lang="hr-HR"/>
          </a:p>
        </p:txBody>
      </p:sp>
      <p:sp>
        <p:nvSpPr>
          <p:cNvPr id="6" name="Slide Number Placeholder 5"/>
          <p:cNvSpPr>
            <a:spLocks noGrp="1"/>
          </p:cNvSpPr>
          <p:nvPr>
            <p:ph type="sldNum" sz="quarter" idx="12"/>
          </p:nvPr>
        </p:nvSpPr>
        <p:spPr/>
        <p:txBody>
          <a:bodyPr/>
          <a:lstStyle/>
          <a:p>
            <a:pPr>
              <a:defRPr/>
            </a:pPr>
            <a:fld id="{A6FC3021-28A5-43CA-B3B6-37A6F82E8612}" type="slidenum">
              <a:rPr lang="hr-HR" smtClean="0"/>
              <a:pPr>
                <a:defRPr/>
              </a:pPr>
              <a:t>‹#›</a:t>
            </a:fld>
            <a:endParaRPr lang="hr-HR"/>
          </a:p>
        </p:txBody>
      </p:sp>
    </p:spTree>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novi 3x">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Kliknite da biste uredili stil naslova matrice</a:t>
            </a:r>
            <a:endParaRPr lang="hr-HR"/>
          </a:p>
        </p:txBody>
      </p:sp>
      <p:sp>
        <p:nvSpPr>
          <p:cNvPr id="5" name="Rezervirano mjesto broja slajda 4"/>
          <p:cNvSpPr>
            <a:spLocks noGrp="1"/>
          </p:cNvSpPr>
          <p:nvPr>
            <p:ph type="sldNum" sz="quarter" idx="12"/>
          </p:nvPr>
        </p:nvSpPr>
        <p:spPr/>
        <p:txBody>
          <a:bodyPr/>
          <a:lstStyle/>
          <a:p>
            <a:pPr>
              <a:defRPr/>
            </a:pPr>
            <a:fld id="{A6FC3021-28A5-43CA-B3B6-37A6F82E8612}" type="slidenum">
              <a:rPr lang="hr-HR" smtClean="0"/>
              <a:pPr>
                <a:defRPr/>
              </a:pPr>
              <a:t>‹#›</a:t>
            </a:fld>
            <a:endParaRPr lang="hr-HR"/>
          </a:p>
        </p:txBody>
      </p:sp>
      <p:sp>
        <p:nvSpPr>
          <p:cNvPr id="7" name="Rezervirano mjesto slike 6"/>
          <p:cNvSpPr>
            <a:spLocks noGrp="1"/>
          </p:cNvSpPr>
          <p:nvPr>
            <p:ph type="pic" sz="quarter" idx="13"/>
          </p:nvPr>
        </p:nvSpPr>
        <p:spPr>
          <a:xfrm>
            <a:off x="642938" y="1643063"/>
            <a:ext cx="3000375" cy="2071687"/>
          </a:xfrm>
        </p:spPr>
        <p:txBody>
          <a:bodyPr/>
          <a:lstStyle/>
          <a:p>
            <a:endParaRPr lang="hr-HR"/>
          </a:p>
        </p:txBody>
      </p:sp>
      <p:sp>
        <p:nvSpPr>
          <p:cNvPr id="9" name="Rezervirano mjesto slike 8"/>
          <p:cNvSpPr>
            <a:spLocks noGrp="1"/>
          </p:cNvSpPr>
          <p:nvPr>
            <p:ph type="pic" sz="quarter" idx="14"/>
          </p:nvPr>
        </p:nvSpPr>
        <p:spPr>
          <a:xfrm>
            <a:off x="4572000" y="1643063"/>
            <a:ext cx="3357563" cy="2214562"/>
          </a:xfrm>
        </p:spPr>
        <p:txBody>
          <a:bodyPr/>
          <a:lstStyle/>
          <a:p>
            <a:endParaRPr lang="hr-HR"/>
          </a:p>
        </p:txBody>
      </p:sp>
      <p:sp>
        <p:nvSpPr>
          <p:cNvPr id="13" name="Rezervirano mjesto slike 12"/>
          <p:cNvSpPr>
            <a:spLocks noGrp="1"/>
          </p:cNvSpPr>
          <p:nvPr>
            <p:ph type="pic" sz="quarter" idx="15"/>
          </p:nvPr>
        </p:nvSpPr>
        <p:spPr>
          <a:xfrm>
            <a:off x="3429000" y="4143375"/>
            <a:ext cx="2786063" cy="2428875"/>
          </a:xfrm>
        </p:spPr>
        <p:txBody>
          <a:bodyPr/>
          <a:lstStyle/>
          <a:p>
            <a:endParaRPr lang="hr-H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rilagođeni izgled">
    <p:bg>
      <p:bgPr>
        <a:solidFill>
          <a:srgbClr val="3E5D78"/>
        </a:solidFill>
        <a:effectLst/>
      </p:bgPr>
    </p:bg>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lvl1pPr>
              <a:defRPr>
                <a:solidFill>
                  <a:schemeClr val="tx1">
                    <a:lumMod val="85000"/>
                  </a:schemeClr>
                </a:solidFill>
                <a:effectLst>
                  <a:outerShdw blurRad="38100" dist="38100" dir="2700000" algn="tl">
                    <a:srgbClr val="000000">
                      <a:alpha val="43137"/>
                    </a:srgbClr>
                  </a:outerShdw>
                  <a:reflection blurRad="12700" stA="48000" endA="300" endPos="55000" dir="5400000" sy="-90000" algn="bl" rotWithShape="0"/>
                </a:effectLst>
              </a:defRPr>
            </a:lvl1pPr>
          </a:lstStyle>
          <a:p>
            <a:r>
              <a:rPr lang="hr-HR" smtClean="0"/>
              <a:t>Kliknite da biste uredili stil naslova matrice</a:t>
            </a:r>
            <a:endParaRPr lang="hr-HR"/>
          </a:p>
        </p:txBody>
      </p:sp>
      <p:sp>
        <p:nvSpPr>
          <p:cNvPr id="4" name="Rezervirano mjesto podnožja 3"/>
          <p:cNvSpPr>
            <a:spLocks noGrp="1"/>
          </p:cNvSpPr>
          <p:nvPr>
            <p:ph type="ftr" sz="quarter" idx="11"/>
          </p:nvPr>
        </p:nvSpPr>
        <p:spPr>
          <a:xfrm>
            <a:off x="214282" y="6357958"/>
            <a:ext cx="1262058" cy="280966"/>
          </a:xfrm>
        </p:spPr>
        <p:txBody>
          <a:bodyPr/>
          <a:lstStyle>
            <a:lvl1pPr>
              <a:defRPr b="1">
                <a:solidFill>
                  <a:srgbClr val="DF980B"/>
                </a:solidFill>
              </a:defRPr>
            </a:lvl1pPr>
          </a:lstStyle>
          <a:p>
            <a:pPr>
              <a:defRPr/>
            </a:pPr>
            <a:r>
              <a:rPr lang="hr-HR" smtClean="0"/>
              <a:t>Sanda, 2015.</a:t>
            </a:r>
            <a:endParaRPr lang="hr-HR"/>
          </a:p>
        </p:txBody>
      </p:sp>
      <p:sp>
        <p:nvSpPr>
          <p:cNvPr id="5" name="Rezervirano mjesto broja slajda 4"/>
          <p:cNvSpPr>
            <a:spLocks noGrp="1"/>
          </p:cNvSpPr>
          <p:nvPr>
            <p:ph type="sldNum" sz="quarter" idx="12"/>
          </p:nvPr>
        </p:nvSpPr>
        <p:spPr/>
        <p:txBody>
          <a:bodyPr/>
          <a:lstStyle>
            <a:lvl1pPr>
              <a:defRPr>
                <a:solidFill>
                  <a:srgbClr val="FFC000"/>
                </a:solidFill>
              </a:defRPr>
            </a:lvl1pPr>
          </a:lstStyle>
          <a:p>
            <a:pPr>
              <a:defRPr/>
            </a:pPr>
            <a:fld id="{A6FC3021-28A5-43CA-B3B6-37A6F82E8612}" type="slidenum">
              <a:rPr lang="hr-HR" smtClean="0"/>
              <a:pPr>
                <a:defRPr/>
              </a:pPr>
              <a:t>‹#›</a:t>
            </a:fld>
            <a:endParaRPr lang="hr-HR"/>
          </a:p>
        </p:txBody>
      </p:sp>
      <p:sp>
        <p:nvSpPr>
          <p:cNvPr id="7" name="Rezervirano mjesto teksta 6"/>
          <p:cNvSpPr>
            <a:spLocks noGrp="1"/>
          </p:cNvSpPr>
          <p:nvPr>
            <p:ph type="body" sz="quarter" idx="13"/>
          </p:nvPr>
        </p:nvSpPr>
        <p:spPr>
          <a:xfrm>
            <a:off x="428596" y="1643050"/>
            <a:ext cx="8358246" cy="4071937"/>
          </a:xfrm>
        </p:spPr>
        <p:txBody>
          <a:bodyPr/>
          <a:lstStyle>
            <a:lvl1pPr>
              <a:buClr>
                <a:srgbClr val="DF980B"/>
              </a:buClr>
              <a:defRPr>
                <a:solidFill>
                  <a:schemeClr val="accent1">
                    <a:lumMod val="40000"/>
                    <a:lumOff val="60000"/>
                  </a:schemeClr>
                </a:solidFill>
                <a:effectLst>
                  <a:outerShdw blurRad="38100" dist="38100" dir="2700000" algn="tl">
                    <a:srgbClr val="000000">
                      <a:alpha val="43137"/>
                    </a:srgbClr>
                  </a:outerShdw>
                </a:effectLst>
              </a:defRPr>
            </a:lvl1pPr>
            <a:lvl2pPr>
              <a:buClr>
                <a:srgbClr val="DF980B"/>
              </a:buClr>
              <a:defRPr>
                <a:solidFill>
                  <a:schemeClr val="accent1">
                    <a:lumMod val="40000"/>
                    <a:lumOff val="60000"/>
                  </a:schemeClr>
                </a:solidFill>
                <a:effectLst>
                  <a:outerShdw blurRad="38100" dist="38100" dir="2700000" algn="tl">
                    <a:srgbClr val="000000">
                      <a:alpha val="43137"/>
                    </a:srgbClr>
                  </a:outerShdw>
                </a:effectLst>
              </a:defRPr>
            </a:lvl2pPr>
            <a:lvl3pPr>
              <a:buClr>
                <a:srgbClr val="DF980B"/>
              </a:buClr>
              <a:defRPr>
                <a:solidFill>
                  <a:schemeClr val="accent1">
                    <a:lumMod val="40000"/>
                    <a:lumOff val="60000"/>
                  </a:schemeClr>
                </a:solidFill>
                <a:effectLst>
                  <a:outerShdw blurRad="38100" dist="38100" dir="2700000" algn="tl">
                    <a:srgbClr val="000000">
                      <a:alpha val="43137"/>
                    </a:srgbClr>
                  </a:outerShdw>
                </a:effectLst>
              </a:defRPr>
            </a:lvl3pPr>
            <a:lvl4pPr>
              <a:buClr>
                <a:srgbClr val="DF980B"/>
              </a:buClr>
              <a:defRPr>
                <a:effectLst>
                  <a:outerShdw blurRad="38100" dist="38100" dir="2700000" algn="tl">
                    <a:srgbClr val="000000">
                      <a:alpha val="43137"/>
                    </a:srgbClr>
                  </a:outerShdw>
                </a:effectLst>
              </a:defRPr>
            </a:lvl4pPr>
            <a:lvl5pPr>
              <a:buClr>
                <a:srgbClr val="DF980B"/>
              </a:buClr>
              <a:defRPr>
                <a:effectLst>
                  <a:outerShdw blurRad="38100" dist="38100" dir="2700000" algn="tl">
                    <a:srgbClr val="000000">
                      <a:alpha val="43137"/>
                    </a:srgbClr>
                  </a:outerShdw>
                </a:effectLst>
              </a:defRPr>
            </a:lvl5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EF607B-A47E-422C-9BEF-122CCDB7C526}" type="datetime1">
              <a:rPr lang="en-US" smtClean="0"/>
              <a:pPr/>
              <a:t>11/23/2016</a:t>
            </a:fld>
            <a:endParaRPr lang="en-US"/>
          </a:p>
        </p:txBody>
      </p:sp>
      <p:sp>
        <p:nvSpPr>
          <p:cNvPr id="5" name="Footer Placeholder 4"/>
          <p:cNvSpPr>
            <a:spLocks noGrp="1"/>
          </p:cNvSpPr>
          <p:nvPr>
            <p:ph type="ftr" sz="quarter" idx="11"/>
          </p:nvPr>
        </p:nvSpPr>
        <p:spPr/>
        <p:txBody>
          <a:bodyPr/>
          <a:lstStyle/>
          <a:p>
            <a:pPr>
              <a:defRPr/>
            </a:pPr>
            <a:r>
              <a:rPr lang="hr-HR" smtClean="0">
                <a:solidFill>
                  <a:srgbClr val="C00000"/>
                </a:solidFill>
              </a:rPr>
              <a:t>Sanda, 2015.</a:t>
            </a:r>
            <a:endParaRPr lang="hr-HR"/>
          </a:p>
        </p:txBody>
      </p:sp>
      <p:sp>
        <p:nvSpPr>
          <p:cNvPr id="6" name="Slide Number Placeholder 5"/>
          <p:cNvSpPr>
            <a:spLocks noGrp="1"/>
          </p:cNvSpPr>
          <p:nvPr>
            <p:ph type="sldNum" sz="quarter" idx="12"/>
          </p:nvPr>
        </p:nvSpPr>
        <p:spPr/>
        <p:txBody>
          <a:bodyPr/>
          <a:lstStyle/>
          <a:p>
            <a:pPr>
              <a:defRPr/>
            </a:pPr>
            <a:fld id="{A6FC3021-28A5-43CA-B3B6-37A6F82E8612}" type="slidenum">
              <a:rPr lang="hr-HR" smtClean="0"/>
              <a:pPr>
                <a:defRPr/>
              </a:pPr>
              <a:t>‹#›</a:t>
            </a:fld>
            <a:endParaRPr lang="hr-HR"/>
          </a:p>
        </p:txBody>
      </p:sp>
    </p:spTree>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9A7CB-BEE6-4F99-898E-913F06E8E125}" type="datetime1">
              <a:rPr lang="en-US" smtClean="0"/>
              <a:pPr/>
              <a:t>11/23/2016</a:t>
            </a:fld>
            <a:endParaRPr lang="en-US"/>
          </a:p>
        </p:txBody>
      </p:sp>
      <p:sp>
        <p:nvSpPr>
          <p:cNvPr id="5" name="Footer Placeholder 4"/>
          <p:cNvSpPr>
            <a:spLocks noGrp="1"/>
          </p:cNvSpPr>
          <p:nvPr>
            <p:ph type="ftr" sz="quarter" idx="11"/>
          </p:nvPr>
        </p:nvSpPr>
        <p:spPr/>
        <p:txBody>
          <a:bodyPr/>
          <a:lstStyle/>
          <a:p>
            <a:pPr>
              <a:defRPr/>
            </a:pPr>
            <a:r>
              <a:rPr lang="hr-HR" smtClean="0">
                <a:solidFill>
                  <a:srgbClr val="C00000"/>
                </a:solidFill>
              </a:rPr>
              <a:t>Sanda, 2015.</a:t>
            </a:r>
            <a:endParaRPr lang="hr-HR"/>
          </a:p>
        </p:txBody>
      </p:sp>
      <p:sp>
        <p:nvSpPr>
          <p:cNvPr id="6" name="Slide Number Placeholder 5"/>
          <p:cNvSpPr>
            <a:spLocks noGrp="1"/>
          </p:cNvSpPr>
          <p:nvPr>
            <p:ph type="sldNum" sz="quarter" idx="12"/>
          </p:nvPr>
        </p:nvSpPr>
        <p:spPr/>
        <p:txBody>
          <a:bodyPr/>
          <a:lstStyle/>
          <a:p>
            <a:pPr>
              <a:defRPr/>
            </a:pPr>
            <a:fld id="{A6FC3021-28A5-43CA-B3B6-37A6F82E8612}" type="slidenum">
              <a:rPr lang="hr-HR" smtClean="0"/>
              <a:pPr>
                <a:defRPr/>
              </a:pPr>
              <a:t>‹#›</a:t>
            </a:fld>
            <a:endParaRPr lang="hr-HR"/>
          </a:p>
        </p:txBody>
      </p:sp>
    </p:spTree>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EE300C-6FC5-4FC3-AF1A-075E4F50620D}" type="datetime1">
              <a:rPr lang="en-US" smtClean="0"/>
              <a:pPr/>
              <a:t>11/23/2016</a:t>
            </a:fld>
            <a:endParaRPr lang="en-US"/>
          </a:p>
        </p:txBody>
      </p:sp>
      <p:sp>
        <p:nvSpPr>
          <p:cNvPr id="6" name="Footer Placeholder 5"/>
          <p:cNvSpPr>
            <a:spLocks noGrp="1"/>
          </p:cNvSpPr>
          <p:nvPr>
            <p:ph type="ftr" sz="quarter" idx="11"/>
          </p:nvPr>
        </p:nvSpPr>
        <p:spPr/>
        <p:txBody>
          <a:bodyPr/>
          <a:lstStyle/>
          <a:p>
            <a:pPr>
              <a:defRPr/>
            </a:pPr>
            <a:r>
              <a:rPr lang="hr-HR" smtClean="0">
                <a:solidFill>
                  <a:srgbClr val="C00000"/>
                </a:solidFill>
              </a:rPr>
              <a:t>Sanda, 2015.</a:t>
            </a:r>
            <a:endParaRPr lang="hr-HR"/>
          </a:p>
        </p:txBody>
      </p:sp>
      <p:sp>
        <p:nvSpPr>
          <p:cNvPr id="7" name="Slide Number Placeholder 6"/>
          <p:cNvSpPr>
            <a:spLocks noGrp="1"/>
          </p:cNvSpPr>
          <p:nvPr>
            <p:ph type="sldNum" sz="quarter" idx="12"/>
          </p:nvPr>
        </p:nvSpPr>
        <p:spPr/>
        <p:txBody>
          <a:bodyPr/>
          <a:lstStyle/>
          <a:p>
            <a:pPr>
              <a:defRPr/>
            </a:pPr>
            <a:fld id="{A6FC3021-28A5-43CA-B3B6-37A6F82E8612}" type="slidenum">
              <a:rPr lang="hr-HR" smtClean="0"/>
              <a:pPr>
                <a:defRPr/>
              </a:pPr>
              <a:t>‹#›</a:t>
            </a:fld>
            <a:endParaRPr lang="hr-HR"/>
          </a:p>
        </p:txBody>
      </p:sp>
    </p:spTree>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0D295D-4A77-4DEB-B04C-9F4282A8BC04}" type="datetime1">
              <a:rPr lang="en-US" smtClean="0"/>
              <a:pPr/>
              <a:t>11/23/2016</a:t>
            </a:fld>
            <a:endParaRPr lang="en-US"/>
          </a:p>
        </p:txBody>
      </p:sp>
      <p:sp>
        <p:nvSpPr>
          <p:cNvPr id="8" name="Footer Placeholder 7"/>
          <p:cNvSpPr>
            <a:spLocks noGrp="1"/>
          </p:cNvSpPr>
          <p:nvPr>
            <p:ph type="ftr" sz="quarter" idx="11"/>
          </p:nvPr>
        </p:nvSpPr>
        <p:spPr/>
        <p:txBody>
          <a:bodyPr/>
          <a:lstStyle/>
          <a:p>
            <a:pPr>
              <a:defRPr/>
            </a:pPr>
            <a:r>
              <a:rPr lang="hr-HR" smtClean="0">
                <a:solidFill>
                  <a:srgbClr val="C00000"/>
                </a:solidFill>
              </a:rPr>
              <a:t>Sanda, 2015.</a:t>
            </a:r>
            <a:endParaRPr lang="hr-HR"/>
          </a:p>
        </p:txBody>
      </p:sp>
      <p:sp>
        <p:nvSpPr>
          <p:cNvPr id="9" name="Slide Number Placeholder 8"/>
          <p:cNvSpPr>
            <a:spLocks noGrp="1"/>
          </p:cNvSpPr>
          <p:nvPr>
            <p:ph type="sldNum" sz="quarter" idx="12"/>
          </p:nvPr>
        </p:nvSpPr>
        <p:spPr/>
        <p:txBody>
          <a:bodyPr/>
          <a:lstStyle/>
          <a:p>
            <a:pPr>
              <a:defRPr/>
            </a:pPr>
            <a:fld id="{A6FC3021-28A5-43CA-B3B6-37A6F82E8612}" type="slidenum">
              <a:rPr lang="hr-HR" smtClean="0"/>
              <a:pPr>
                <a:defRPr/>
              </a:pPr>
              <a:t>‹#›</a:t>
            </a:fld>
            <a:endParaRPr lang="hr-HR"/>
          </a:p>
        </p:txBody>
      </p:sp>
    </p:spTree>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B28685-4D0C-42D5-8013-B5904CD1FCBC}" type="datetime1">
              <a:rPr lang="en-US" smtClean="0"/>
              <a:pPr/>
              <a:t>11/23/2016</a:t>
            </a:fld>
            <a:endParaRPr lang="en-US"/>
          </a:p>
        </p:txBody>
      </p:sp>
      <p:sp>
        <p:nvSpPr>
          <p:cNvPr id="4" name="Footer Placeholder 3"/>
          <p:cNvSpPr>
            <a:spLocks noGrp="1"/>
          </p:cNvSpPr>
          <p:nvPr>
            <p:ph type="ftr" sz="quarter" idx="11"/>
          </p:nvPr>
        </p:nvSpPr>
        <p:spPr/>
        <p:txBody>
          <a:bodyPr/>
          <a:lstStyle/>
          <a:p>
            <a:pPr>
              <a:defRPr/>
            </a:pPr>
            <a:r>
              <a:rPr lang="hr-HR" smtClean="0">
                <a:solidFill>
                  <a:srgbClr val="C00000"/>
                </a:solidFill>
              </a:rPr>
              <a:t>Sanda, 2015.</a:t>
            </a:r>
            <a:endParaRPr lang="hr-HR"/>
          </a:p>
        </p:txBody>
      </p:sp>
      <p:sp>
        <p:nvSpPr>
          <p:cNvPr id="5" name="Slide Number Placeholder 4"/>
          <p:cNvSpPr>
            <a:spLocks noGrp="1"/>
          </p:cNvSpPr>
          <p:nvPr>
            <p:ph type="sldNum" sz="quarter" idx="12"/>
          </p:nvPr>
        </p:nvSpPr>
        <p:spPr/>
        <p:txBody>
          <a:bodyPr/>
          <a:lstStyle/>
          <a:p>
            <a:pPr>
              <a:defRPr/>
            </a:pPr>
            <a:fld id="{A6FC3021-28A5-43CA-B3B6-37A6F82E8612}" type="slidenum">
              <a:rPr lang="hr-HR" smtClean="0"/>
              <a:pPr>
                <a:defRPr/>
              </a:pPr>
              <a:t>‹#›</a:t>
            </a:fld>
            <a:endParaRPr lang="hr-HR"/>
          </a:p>
        </p:txBody>
      </p:sp>
    </p:spTree>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226C0-9885-4BA9-BBFA-A52CBFEBB775}" type="datetime1">
              <a:rPr lang="en-US" smtClean="0"/>
              <a:pPr/>
              <a:t>11/23/2016</a:t>
            </a:fld>
            <a:endParaRPr lang="en-US"/>
          </a:p>
        </p:txBody>
      </p:sp>
      <p:sp>
        <p:nvSpPr>
          <p:cNvPr id="3" name="Footer Placeholder 2"/>
          <p:cNvSpPr>
            <a:spLocks noGrp="1"/>
          </p:cNvSpPr>
          <p:nvPr>
            <p:ph type="ftr" sz="quarter" idx="11"/>
          </p:nvPr>
        </p:nvSpPr>
        <p:spPr/>
        <p:txBody>
          <a:bodyPr/>
          <a:lstStyle/>
          <a:p>
            <a:pPr>
              <a:defRPr/>
            </a:pPr>
            <a:r>
              <a:rPr lang="hr-HR" smtClean="0">
                <a:solidFill>
                  <a:srgbClr val="C00000"/>
                </a:solidFill>
              </a:rPr>
              <a:t>Sanda, 2015.</a:t>
            </a:r>
            <a:endParaRPr lang="hr-HR"/>
          </a:p>
        </p:txBody>
      </p:sp>
      <p:sp>
        <p:nvSpPr>
          <p:cNvPr id="4" name="Slide Number Placeholder 3"/>
          <p:cNvSpPr>
            <a:spLocks noGrp="1"/>
          </p:cNvSpPr>
          <p:nvPr>
            <p:ph type="sldNum" sz="quarter" idx="12"/>
          </p:nvPr>
        </p:nvSpPr>
        <p:spPr/>
        <p:txBody>
          <a:bodyPr/>
          <a:lstStyle/>
          <a:p>
            <a:pPr>
              <a:defRPr/>
            </a:pPr>
            <a:fld id="{A6FC3021-28A5-43CA-B3B6-37A6F82E8612}" type="slidenum">
              <a:rPr lang="hr-HR" smtClean="0"/>
              <a:pPr>
                <a:defRPr/>
              </a:pPr>
              <a:t>‹#›</a:t>
            </a:fld>
            <a:endParaRPr lang="hr-HR"/>
          </a:p>
        </p:txBody>
      </p:sp>
    </p:spTree>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EE1B38-C5EB-4D66-9137-0AFE9CDEDE8F}" type="datetime1">
              <a:rPr lang="en-US" smtClean="0"/>
              <a:pPr/>
              <a:t>11/23/2016</a:t>
            </a:fld>
            <a:endParaRPr lang="en-US"/>
          </a:p>
        </p:txBody>
      </p:sp>
      <p:sp>
        <p:nvSpPr>
          <p:cNvPr id="6" name="Footer Placeholder 5"/>
          <p:cNvSpPr>
            <a:spLocks noGrp="1"/>
          </p:cNvSpPr>
          <p:nvPr>
            <p:ph type="ftr" sz="quarter" idx="11"/>
          </p:nvPr>
        </p:nvSpPr>
        <p:spPr/>
        <p:txBody>
          <a:bodyPr/>
          <a:lstStyle/>
          <a:p>
            <a:pPr>
              <a:defRPr/>
            </a:pPr>
            <a:r>
              <a:rPr lang="hr-HR" smtClean="0">
                <a:solidFill>
                  <a:srgbClr val="C00000"/>
                </a:solidFill>
              </a:rPr>
              <a:t>Sanda, 2015.</a:t>
            </a:r>
            <a:endParaRPr lang="hr-HR"/>
          </a:p>
        </p:txBody>
      </p:sp>
      <p:sp>
        <p:nvSpPr>
          <p:cNvPr id="7" name="Slide Number Placeholder 6"/>
          <p:cNvSpPr>
            <a:spLocks noGrp="1"/>
          </p:cNvSpPr>
          <p:nvPr>
            <p:ph type="sldNum" sz="quarter" idx="12"/>
          </p:nvPr>
        </p:nvSpPr>
        <p:spPr/>
        <p:txBody>
          <a:bodyPr/>
          <a:lstStyle/>
          <a:p>
            <a:pPr>
              <a:defRPr/>
            </a:pPr>
            <a:fld id="{A6FC3021-28A5-43CA-B3B6-37A6F82E8612}" type="slidenum">
              <a:rPr lang="hr-HR" smtClean="0"/>
              <a:pPr>
                <a:defRPr/>
              </a:pPr>
              <a:t>‹#›</a:t>
            </a:fld>
            <a:endParaRPr lang="hr-HR"/>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327B613C-1AD7-49D3-885D-F654C5CDBAA6}" type="datetime1">
              <a:rPr lang="en-US" smtClean="0"/>
              <a:pPr/>
              <a:t>11/23/2016</a:t>
            </a:fld>
            <a:endParaRPr lang="en-US" dirty="0"/>
          </a:p>
        </p:txBody>
      </p:sp>
      <p:sp>
        <p:nvSpPr>
          <p:cNvPr id="9" name="Slide Number Placeholder 8"/>
          <p:cNvSpPr>
            <a:spLocks noGrp="1"/>
          </p:cNvSpPr>
          <p:nvPr>
            <p:ph type="sldNum" sz="quarter" idx="11"/>
          </p:nvPr>
        </p:nvSpPr>
        <p:spPr/>
        <p:txBody>
          <a:bodyPr/>
          <a:lstStyle/>
          <a:p>
            <a:pPr>
              <a:defRPr/>
            </a:pPr>
            <a:fld id="{A6FC3021-28A5-43CA-B3B6-37A6F82E8612}" type="slidenum">
              <a:rPr lang="hr-HR" smtClean="0"/>
              <a:pPr>
                <a:defRPr/>
              </a:pPr>
              <a:t>‹#›</a:t>
            </a:fld>
            <a:endParaRPr lang="hr-HR"/>
          </a:p>
        </p:txBody>
      </p:sp>
      <p:sp>
        <p:nvSpPr>
          <p:cNvPr id="10" name="Footer Placeholder 9"/>
          <p:cNvSpPr>
            <a:spLocks noGrp="1"/>
          </p:cNvSpPr>
          <p:nvPr>
            <p:ph type="ftr" sz="quarter" idx="12"/>
          </p:nvPr>
        </p:nvSpPr>
        <p:spPr/>
        <p:txBody>
          <a:bodyPr/>
          <a:lstStyle/>
          <a:p>
            <a:pPr>
              <a:defRPr/>
            </a:pPr>
            <a:r>
              <a:rPr lang="hr-HR" smtClean="0">
                <a:solidFill>
                  <a:srgbClr val="C00000"/>
                </a:solidFill>
              </a:rPr>
              <a:t>Sanda, 2015.</a:t>
            </a:r>
            <a:endParaRPr lang="hr-HR"/>
          </a:p>
        </p:txBody>
      </p:sp>
    </p:spTree>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pPr>
              <a:defRPr/>
            </a:pPr>
            <a:fld id="{A6FC3021-28A5-43CA-B3B6-37A6F82E8612}" type="slidenum">
              <a:rPr lang="hr-HR" smtClean="0"/>
              <a:pPr>
                <a:defRPr/>
              </a:pPr>
              <a:t>‹#›</a:t>
            </a:fld>
            <a:endParaRPr lang="hr-H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pPr>
              <a:defRPr/>
            </a:pPr>
            <a:r>
              <a:rPr lang="hr-HR" smtClean="0">
                <a:solidFill>
                  <a:srgbClr val="C00000"/>
                </a:solidFill>
              </a:rPr>
              <a:t>Sanda, 2015.</a:t>
            </a:r>
            <a:endParaRPr lang="hr-H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27B613C-1AD7-49D3-885D-F654C5CDBAA6}" type="datetime1">
              <a:rPr lang="en-US" smtClean="0"/>
              <a:pPr/>
              <a:t>11/23/2016</a:t>
            </a:fld>
            <a:endParaRPr lang="en-US" dirty="0"/>
          </a:p>
        </p:txBody>
      </p:sp>
    </p:spTree>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76" r:id="rId12"/>
    <p:sldLayoutId id="2147483777" r:id="rId13"/>
  </p:sldLayoutIdLst>
  <p:hf hd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slov 5"/>
          <p:cNvSpPr>
            <a:spLocks noGrp="1"/>
          </p:cNvSpPr>
          <p:nvPr>
            <p:ph type="ctrTitle"/>
          </p:nvPr>
        </p:nvSpPr>
        <p:spPr>
          <a:xfrm>
            <a:off x="357158" y="2571744"/>
            <a:ext cx="8458200" cy="1222375"/>
          </a:xfrm>
        </p:spPr>
        <p:txBody>
          <a:bodyPr/>
          <a:lstStyle/>
          <a:p>
            <a:r>
              <a:rPr lang="hr-HR" smtClean="0"/>
              <a:t>Konkretna primjena </a:t>
            </a:r>
            <a:r>
              <a:rPr lang="en-US" dirty="0" smtClean="0"/>
              <a:t>pseudo </a:t>
            </a:r>
            <a:r>
              <a:rPr lang="en-US" dirty="0" err="1" smtClean="0"/>
              <a:t>jezik</a:t>
            </a:r>
            <a:r>
              <a:rPr lang="hr-HR" dirty="0" smtClean="0"/>
              <a:t>a</a:t>
            </a:r>
            <a:endParaRPr lang="hr-H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zervirano mjesto sadržaja 2"/>
          <p:cNvSpPr>
            <a:spLocks noGrp="1"/>
          </p:cNvSpPr>
          <p:nvPr>
            <p:ph idx="1"/>
          </p:nvPr>
        </p:nvSpPr>
        <p:spPr>
          <a:xfrm>
            <a:off x="285720" y="1214422"/>
            <a:ext cx="8643966" cy="4419600"/>
          </a:xfrm>
        </p:spPr>
        <p:txBody>
          <a:bodyPr/>
          <a:lstStyle/>
          <a:p>
            <a:pPr marL="17463" lvl="1" indent="-17463">
              <a:spcBef>
                <a:spcPts val="600"/>
              </a:spcBef>
              <a:buFont typeface="Wingdings" pitchFamily="2" charset="2"/>
              <a:buNone/>
            </a:pPr>
            <a:r>
              <a:rPr lang="hr-HR" b="1" u="sng" smtClean="0">
                <a:solidFill>
                  <a:schemeClr val="accent1">
                    <a:lumMod val="75000"/>
                  </a:schemeClr>
                </a:solidFill>
                <a:latin typeface="Comic Sans MS" pitchFamily="66" charset="0"/>
              </a:rPr>
              <a:t>ulaz</a:t>
            </a:r>
            <a:r>
              <a:rPr lang="hr-HR" b="1" smtClean="0">
                <a:solidFill>
                  <a:schemeClr val="accent1">
                    <a:lumMod val="75000"/>
                  </a:schemeClr>
                </a:solidFill>
                <a:latin typeface="Comic Sans MS" pitchFamily="66" charset="0"/>
              </a:rPr>
              <a:t> (x);</a:t>
            </a:r>
          </a:p>
          <a:p>
            <a:pPr marL="17463" lvl="1" indent="-17463">
              <a:spcBef>
                <a:spcPts val="600"/>
              </a:spcBef>
              <a:buFont typeface="Wingdings" pitchFamily="2" charset="2"/>
              <a:buNone/>
            </a:pPr>
            <a:r>
              <a:rPr lang="hr-HR" b="1" smtClean="0">
                <a:solidFill>
                  <a:schemeClr val="accent1">
                    <a:lumMod val="75000"/>
                  </a:schemeClr>
                </a:solidFill>
                <a:latin typeface="Comic Sans MS" pitchFamily="66" charset="0"/>
              </a:rPr>
              <a:t>s :=x MOD 7;</a:t>
            </a:r>
          </a:p>
          <a:p>
            <a:pPr marL="17463" lvl="1" indent="-17463">
              <a:spcBef>
                <a:spcPts val="600"/>
              </a:spcBef>
              <a:buFont typeface="Wingdings" pitchFamily="2" charset="2"/>
              <a:buNone/>
            </a:pPr>
            <a:r>
              <a:rPr lang="hr-HR" b="1" smtClean="0">
                <a:solidFill>
                  <a:schemeClr val="accent1">
                    <a:lumMod val="75000"/>
                  </a:schemeClr>
                </a:solidFill>
                <a:latin typeface="Comic Sans MS" pitchFamily="66" charset="0"/>
              </a:rPr>
              <a:t>d :=x MOD 10;</a:t>
            </a:r>
          </a:p>
          <a:p>
            <a:pPr marL="17463" lvl="1" indent="-17463">
              <a:spcBef>
                <a:spcPts val="600"/>
              </a:spcBef>
              <a:buFont typeface="Wingdings" pitchFamily="2" charset="2"/>
              <a:buNone/>
            </a:pPr>
            <a:r>
              <a:rPr lang="hr-HR" b="1" u="sng" smtClean="0">
                <a:solidFill>
                  <a:schemeClr val="accent1">
                    <a:lumMod val="75000"/>
                  </a:schemeClr>
                </a:solidFill>
                <a:latin typeface="Comic Sans MS" pitchFamily="66" charset="0"/>
              </a:rPr>
              <a:t>ako je</a:t>
            </a:r>
            <a:r>
              <a:rPr lang="hr-HR" b="1" smtClean="0">
                <a:solidFill>
                  <a:schemeClr val="accent1">
                    <a:lumMod val="75000"/>
                  </a:schemeClr>
                </a:solidFill>
                <a:latin typeface="Comic Sans MS" pitchFamily="66" charset="0"/>
              </a:rPr>
              <a:t>   (s = 0)  I  (d = 9)  </a:t>
            </a:r>
            <a:r>
              <a:rPr lang="hr-HR" b="1" u="sng" smtClean="0">
                <a:solidFill>
                  <a:schemeClr val="accent1">
                    <a:lumMod val="75000"/>
                  </a:schemeClr>
                </a:solidFill>
                <a:latin typeface="Comic Sans MS" pitchFamily="66" charset="0"/>
              </a:rPr>
              <a:t>onda</a:t>
            </a:r>
          </a:p>
          <a:p>
            <a:pPr marL="17463" lvl="1" indent="-17463">
              <a:spcBef>
                <a:spcPts val="600"/>
              </a:spcBef>
              <a:buFont typeface="Wingdings" pitchFamily="2" charset="2"/>
              <a:buNone/>
            </a:pPr>
            <a:r>
              <a:rPr lang="hr-HR" b="1" smtClean="0">
                <a:solidFill>
                  <a:schemeClr val="accent1">
                    <a:lumMod val="75000"/>
                  </a:schemeClr>
                </a:solidFill>
                <a:latin typeface="Comic Sans MS" pitchFamily="66" charset="0"/>
              </a:rPr>
              <a:t>	   </a:t>
            </a:r>
            <a:r>
              <a:rPr lang="hr-HR" b="1" u="sng" smtClean="0">
                <a:solidFill>
                  <a:schemeClr val="accent1">
                    <a:lumMod val="75000"/>
                  </a:schemeClr>
                </a:solidFill>
                <a:latin typeface="Comic Sans MS" pitchFamily="66" charset="0"/>
              </a:rPr>
              <a:t>izlaz</a:t>
            </a:r>
            <a:r>
              <a:rPr lang="hr-HR" b="1" smtClean="0">
                <a:solidFill>
                  <a:schemeClr val="accent1">
                    <a:lumMod val="75000"/>
                  </a:schemeClr>
                </a:solidFill>
                <a:latin typeface="Comic Sans MS" pitchFamily="66" charset="0"/>
              </a:rPr>
              <a:t> </a:t>
            </a:r>
            <a:r>
              <a:rPr lang="hr-HR" sz="2000" b="1" smtClean="0">
                <a:solidFill>
                  <a:schemeClr val="accent1">
                    <a:lumMod val="75000"/>
                  </a:schemeClr>
                </a:solidFill>
                <a:latin typeface="Comic Sans MS" pitchFamily="66" charset="0"/>
              </a:rPr>
              <a:t>(„Broj je djeljiv sa 7 i znamenka jedinice mu je 9“)</a:t>
            </a:r>
          </a:p>
          <a:p>
            <a:pPr marL="17463" lvl="1" indent="-17463">
              <a:spcBef>
                <a:spcPts val="600"/>
              </a:spcBef>
              <a:buFont typeface="Wingdings" pitchFamily="2" charset="2"/>
              <a:buNone/>
            </a:pPr>
            <a:r>
              <a:rPr lang="hr-HR" b="1" u="sng" smtClean="0">
                <a:solidFill>
                  <a:schemeClr val="accent1">
                    <a:lumMod val="75000"/>
                  </a:schemeClr>
                </a:solidFill>
                <a:latin typeface="Comic Sans MS" pitchFamily="66" charset="0"/>
              </a:rPr>
              <a:t>inače</a:t>
            </a:r>
            <a:r>
              <a:rPr lang="hr-HR" b="1" smtClean="0">
                <a:solidFill>
                  <a:schemeClr val="accent1">
                    <a:lumMod val="75000"/>
                  </a:schemeClr>
                </a:solidFill>
                <a:latin typeface="Comic Sans MS" pitchFamily="66" charset="0"/>
              </a:rPr>
              <a:t> </a:t>
            </a:r>
          </a:p>
          <a:p>
            <a:pPr marL="17463" lvl="1" indent="-17463">
              <a:spcBef>
                <a:spcPts val="600"/>
              </a:spcBef>
              <a:buFont typeface="Wingdings" pitchFamily="2" charset="2"/>
              <a:buNone/>
            </a:pPr>
            <a:r>
              <a:rPr lang="hr-HR" b="1" smtClean="0">
                <a:solidFill>
                  <a:schemeClr val="accent1">
                    <a:lumMod val="75000"/>
                  </a:schemeClr>
                </a:solidFill>
                <a:latin typeface="Comic Sans MS" pitchFamily="66" charset="0"/>
              </a:rPr>
              <a:t>   </a:t>
            </a:r>
            <a:r>
              <a:rPr lang="hr-HR" b="1" u="sng" smtClean="0">
                <a:solidFill>
                  <a:schemeClr val="accent1">
                    <a:lumMod val="75000"/>
                  </a:schemeClr>
                </a:solidFill>
                <a:latin typeface="Comic Sans MS" pitchFamily="66" charset="0"/>
              </a:rPr>
              <a:t>izlaz</a:t>
            </a:r>
            <a:r>
              <a:rPr lang="hr-HR" b="1" smtClean="0">
                <a:solidFill>
                  <a:schemeClr val="accent1">
                    <a:lumMod val="75000"/>
                  </a:schemeClr>
                </a:solidFill>
                <a:latin typeface="Comic Sans MS" pitchFamily="66" charset="0"/>
              </a:rPr>
              <a:t> </a:t>
            </a:r>
            <a:r>
              <a:rPr lang="hr-HR" sz="2000" b="1" smtClean="0">
                <a:solidFill>
                  <a:schemeClr val="accent1">
                    <a:lumMod val="75000"/>
                  </a:schemeClr>
                </a:solidFill>
                <a:latin typeface="Comic Sans MS" pitchFamily="66" charset="0"/>
              </a:rPr>
              <a:t>(„Broj ne zadovoljava zadani uvjet“);</a:t>
            </a:r>
          </a:p>
        </p:txBody>
      </p:sp>
      <p:sp>
        <p:nvSpPr>
          <p:cNvPr id="5" name="Rezervirano mjesto broja slajda 4"/>
          <p:cNvSpPr>
            <a:spLocks noGrp="1"/>
          </p:cNvSpPr>
          <p:nvPr>
            <p:ph type="sldNum" sz="quarter" idx="12"/>
          </p:nvPr>
        </p:nvSpPr>
        <p:spPr/>
        <p:txBody>
          <a:bodyPr/>
          <a:lstStyle/>
          <a:p>
            <a:pPr>
              <a:defRPr/>
            </a:pPr>
            <a:fld id="{2521EDB7-747B-493C-8632-2FFDF74C8276}" type="slidenum">
              <a:rPr lang="hr-HR" smtClean="0"/>
              <a:pPr>
                <a:defRPr/>
              </a:pPr>
              <a:t>10</a:t>
            </a:fld>
            <a:endParaRPr lang="hr-H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 calcmode="lin" valueType="num">
                                      <p:cBhvr additive="base">
                                        <p:cTn id="3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
                                            <p:txEl>
                                              <p:pRg st="6" end="6"/>
                                            </p:txEl>
                                          </p:spTgt>
                                        </p:tgtEl>
                                        <p:attrNameLst>
                                          <p:attrName>style.visibility</p:attrName>
                                        </p:attrNameLst>
                                      </p:cBhvr>
                                      <p:to>
                                        <p:strVal val="visible"/>
                                      </p:to>
                                    </p:set>
                                    <p:anim calcmode="lin" valueType="num">
                                      <p:cBhvr additive="base">
                                        <p:cTn id="43"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Primjer 8</a:t>
            </a:r>
            <a:endParaRPr lang="hr-HR"/>
          </a:p>
        </p:txBody>
      </p:sp>
      <p:sp>
        <p:nvSpPr>
          <p:cNvPr id="3" name="Rezervirano mjesto sadržaja 2"/>
          <p:cNvSpPr>
            <a:spLocks noGrp="1"/>
          </p:cNvSpPr>
          <p:nvPr>
            <p:ph idx="1"/>
          </p:nvPr>
        </p:nvSpPr>
        <p:spPr>
          <a:xfrm>
            <a:off x="304800" y="1554163"/>
            <a:ext cx="7553348" cy="4525962"/>
          </a:xfrm>
        </p:spPr>
        <p:txBody>
          <a:bodyPr/>
          <a:lstStyle/>
          <a:p>
            <a:r>
              <a:rPr lang="hr-HR" smtClean="0"/>
              <a:t>Potrebno je ispisati parne brojeve u rasponu od 1 do 100.</a:t>
            </a:r>
          </a:p>
          <a:p>
            <a:endParaRPr lang="hr-HR" sz="1000" smtClean="0"/>
          </a:p>
          <a:p>
            <a:pPr lvl="1">
              <a:spcBef>
                <a:spcPts val="600"/>
              </a:spcBef>
              <a:buNone/>
              <a:defRPr/>
            </a:pPr>
            <a:r>
              <a:rPr lang="hr-HR" b="1" u="sng" smtClean="0">
                <a:solidFill>
                  <a:schemeClr val="accent1">
                    <a:lumMod val="75000"/>
                  </a:schemeClr>
                </a:solidFill>
                <a:latin typeface="Comic Sans MS" pitchFamily="66" charset="0"/>
              </a:rPr>
              <a:t>za</a:t>
            </a:r>
            <a:r>
              <a:rPr lang="hr-HR" b="1" smtClean="0">
                <a:solidFill>
                  <a:schemeClr val="accent1">
                    <a:lumMod val="75000"/>
                  </a:schemeClr>
                </a:solidFill>
                <a:latin typeface="Comic Sans MS" pitchFamily="66" charset="0"/>
              </a:rPr>
              <a:t> b := 1 </a:t>
            </a:r>
            <a:r>
              <a:rPr lang="hr-HR" b="1" u="sng" smtClean="0">
                <a:solidFill>
                  <a:schemeClr val="accent1">
                    <a:lumMod val="75000"/>
                  </a:schemeClr>
                </a:solidFill>
                <a:latin typeface="Comic Sans MS" pitchFamily="66" charset="0"/>
              </a:rPr>
              <a:t>do </a:t>
            </a:r>
            <a:r>
              <a:rPr lang="hr-HR" b="1" smtClean="0">
                <a:solidFill>
                  <a:schemeClr val="accent1">
                    <a:lumMod val="75000"/>
                  </a:schemeClr>
                </a:solidFill>
                <a:latin typeface="Comic Sans MS" pitchFamily="66" charset="0"/>
              </a:rPr>
              <a:t>100 </a:t>
            </a:r>
            <a:r>
              <a:rPr lang="hr-HR" b="1" u="sng" smtClean="0">
                <a:solidFill>
                  <a:schemeClr val="accent1">
                    <a:lumMod val="75000"/>
                  </a:schemeClr>
                </a:solidFill>
                <a:latin typeface="Comic Sans MS" pitchFamily="66" charset="0"/>
              </a:rPr>
              <a:t>činiti</a:t>
            </a:r>
          </a:p>
          <a:p>
            <a:pPr lvl="1">
              <a:spcBef>
                <a:spcPts val="600"/>
              </a:spcBef>
              <a:buNone/>
              <a:defRPr/>
            </a:pPr>
            <a:r>
              <a:rPr lang="hr-HR" b="1" smtClean="0">
                <a:solidFill>
                  <a:schemeClr val="accent1">
                    <a:lumMod val="75000"/>
                  </a:schemeClr>
                </a:solidFill>
                <a:latin typeface="Comic Sans MS" pitchFamily="66" charset="0"/>
              </a:rPr>
              <a:t>{</a:t>
            </a:r>
          </a:p>
          <a:p>
            <a:pPr lvl="1">
              <a:spcBef>
                <a:spcPts val="600"/>
              </a:spcBef>
              <a:buNone/>
              <a:defRPr/>
            </a:pPr>
            <a:r>
              <a:rPr lang="hr-HR" b="1" smtClean="0">
                <a:solidFill>
                  <a:schemeClr val="accent1">
                    <a:lumMod val="75000"/>
                  </a:schemeClr>
                </a:solidFill>
                <a:latin typeface="Comic Sans MS" pitchFamily="66" charset="0"/>
              </a:rPr>
              <a:t>	</a:t>
            </a:r>
            <a:r>
              <a:rPr lang="hr-HR" b="1" u="sng" smtClean="0">
                <a:solidFill>
                  <a:schemeClr val="accent1">
                    <a:lumMod val="75000"/>
                  </a:schemeClr>
                </a:solidFill>
                <a:latin typeface="Comic Sans MS" pitchFamily="66" charset="0"/>
              </a:rPr>
              <a:t>ako je</a:t>
            </a:r>
            <a:r>
              <a:rPr lang="hr-HR" b="1" smtClean="0">
                <a:solidFill>
                  <a:schemeClr val="accent1">
                    <a:lumMod val="75000"/>
                  </a:schemeClr>
                </a:solidFill>
                <a:latin typeface="Comic Sans MS" pitchFamily="66" charset="0"/>
              </a:rPr>
              <a:t> b MOD 2 = 0 </a:t>
            </a:r>
            <a:r>
              <a:rPr lang="hr-HR" b="1" u="sng" smtClean="0">
                <a:solidFill>
                  <a:schemeClr val="accent1">
                    <a:lumMod val="75000"/>
                  </a:schemeClr>
                </a:solidFill>
                <a:latin typeface="Comic Sans MS" pitchFamily="66" charset="0"/>
              </a:rPr>
              <a:t>onda</a:t>
            </a:r>
          </a:p>
          <a:p>
            <a:pPr lvl="1">
              <a:spcBef>
                <a:spcPts val="600"/>
              </a:spcBef>
              <a:buNone/>
              <a:defRPr/>
            </a:pPr>
            <a:r>
              <a:rPr lang="hr-HR" b="1" smtClean="0">
                <a:solidFill>
                  <a:schemeClr val="accent1">
                    <a:lumMod val="75000"/>
                  </a:schemeClr>
                </a:solidFill>
                <a:latin typeface="Comic Sans MS" pitchFamily="66" charset="0"/>
              </a:rPr>
              <a:t>	        </a:t>
            </a:r>
            <a:r>
              <a:rPr lang="hr-HR" b="1" u="sng" smtClean="0">
                <a:solidFill>
                  <a:schemeClr val="accent1">
                    <a:lumMod val="75000"/>
                  </a:schemeClr>
                </a:solidFill>
                <a:latin typeface="Comic Sans MS" pitchFamily="66" charset="0"/>
              </a:rPr>
              <a:t>izlaz</a:t>
            </a:r>
            <a:r>
              <a:rPr lang="hr-HR" b="1" smtClean="0">
                <a:solidFill>
                  <a:schemeClr val="accent1">
                    <a:lumMod val="75000"/>
                  </a:schemeClr>
                </a:solidFill>
                <a:latin typeface="Comic Sans MS" pitchFamily="66" charset="0"/>
              </a:rPr>
              <a:t> (b);</a:t>
            </a:r>
          </a:p>
          <a:p>
            <a:pPr lvl="1">
              <a:spcBef>
                <a:spcPts val="600"/>
              </a:spcBef>
              <a:buNone/>
              <a:defRPr/>
            </a:pPr>
            <a:r>
              <a:rPr lang="hr-HR" b="1" smtClean="0">
                <a:solidFill>
                  <a:schemeClr val="accent1">
                    <a:lumMod val="75000"/>
                  </a:schemeClr>
                </a:solidFill>
                <a:latin typeface="Comic Sans MS" pitchFamily="66" charset="0"/>
              </a:rPr>
              <a:t>}</a:t>
            </a:r>
            <a:endParaRPr lang="hr-HR"/>
          </a:p>
        </p:txBody>
      </p:sp>
      <p:sp>
        <p:nvSpPr>
          <p:cNvPr id="5" name="Rezervirano mjesto broja slajda 4"/>
          <p:cNvSpPr>
            <a:spLocks noGrp="1"/>
          </p:cNvSpPr>
          <p:nvPr>
            <p:ph type="sldNum" sz="quarter" idx="12"/>
          </p:nvPr>
        </p:nvSpPr>
        <p:spPr/>
        <p:txBody>
          <a:bodyPr/>
          <a:lstStyle/>
          <a:p>
            <a:pPr>
              <a:defRPr/>
            </a:pPr>
            <a:fld id="{2521EDB7-747B-493C-8632-2FFDF74C8276}" type="slidenum">
              <a:rPr lang="hr-HR" smtClean="0"/>
              <a:pPr>
                <a:defRPr/>
              </a:pPr>
              <a:t>11</a:t>
            </a:fld>
            <a:endParaRPr lang="hr-H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Primjer 9</a:t>
            </a:r>
            <a:endParaRPr lang="hr-HR"/>
          </a:p>
        </p:txBody>
      </p:sp>
      <p:sp>
        <p:nvSpPr>
          <p:cNvPr id="3" name="Rezervirano mjesto sadržaja 2"/>
          <p:cNvSpPr>
            <a:spLocks noGrp="1"/>
          </p:cNvSpPr>
          <p:nvPr>
            <p:ph idx="1"/>
          </p:nvPr>
        </p:nvSpPr>
        <p:spPr/>
        <p:txBody>
          <a:bodyPr/>
          <a:lstStyle/>
          <a:p>
            <a:r>
              <a:rPr lang="hr-HR" smtClean="0"/>
              <a:t>Potrebno je zbrojiti prvih 100 prirodnih brojeva.</a:t>
            </a:r>
          </a:p>
          <a:p>
            <a:endParaRPr lang="hr-HR"/>
          </a:p>
        </p:txBody>
      </p:sp>
      <p:sp>
        <p:nvSpPr>
          <p:cNvPr id="5" name="Rezervirano mjesto broja slajda 4"/>
          <p:cNvSpPr>
            <a:spLocks noGrp="1"/>
          </p:cNvSpPr>
          <p:nvPr>
            <p:ph type="sldNum" sz="quarter" idx="12"/>
          </p:nvPr>
        </p:nvSpPr>
        <p:spPr/>
        <p:txBody>
          <a:bodyPr/>
          <a:lstStyle/>
          <a:p>
            <a:pPr>
              <a:defRPr/>
            </a:pPr>
            <a:fld id="{2521EDB7-747B-493C-8632-2FFDF74C8276}" type="slidenum">
              <a:rPr lang="hr-HR" smtClean="0"/>
              <a:pPr>
                <a:defRPr/>
              </a:pPr>
              <a:t>12</a:t>
            </a:fld>
            <a:endParaRPr lang="hr-HR"/>
          </a:p>
        </p:txBody>
      </p:sp>
      <p:sp>
        <p:nvSpPr>
          <p:cNvPr id="6" name="Rectangle 3"/>
          <p:cNvSpPr txBox="1">
            <a:spLocks noChangeArrowheads="1"/>
          </p:cNvSpPr>
          <p:nvPr/>
        </p:nvSpPr>
        <p:spPr bwMode="auto">
          <a:xfrm>
            <a:off x="285720" y="2428868"/>
            <a:ext cx="4838704" cy="416085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30000"/>
              </a:lnSpc>
              <a:spcBef>
                <a:spcPts val="600"/>
              </a:spcBef>
              <a:spcAft>
                <a:spcPct val="0"/>
              </a:spcAft>
              <a:buClr>
                <a:schemeClr val="accent1">
                  <a:lumMod val="75000"/>
                </a:schemeClr>
              </a:buClr>
              <a:buSzPct val="130000"/>
              <a:buFont typeface="Wingdings" pitchFamily="2" charset="2"/>
              <a:buNone/>
              <a:tabLst/>
              <a:defRPr/>
            </a:pPr>
            <a:r>
              <a:rPr kumimoji="0" lang="hr-HR" sz="2000" b="1" i="1" u="none" strike="noStrike" kern="800" cap="none" spc="0" normalizeH="0" baseline="0" noProof="0" smtClean="0">
                <a:ln>
                  <a:noFill/>
                </a:ln>
                <a:solidFill>
                  <a:srgbClr val="FFCC66"/>
                </a:solidFill>
                <a:effectLst/>
                <a:uLnTx/>
                <a:uFillTx/>
                <a:latin typeface="+mn-lt"/>
                <a:ea typeface="Verdana" pitchFamily="34" charset="0"/>
                <a:cs typeface="Verdana" pitchFamily="34" charset="0"/>
              </a:rPr>
              <a:t>	  </a:t>
            </a:r>
            <a:r>
              <a:rPr kumimoji="0" lang="hr-HR" sz="2800" b="1" i="0" u="none" strike="noStrike" kern="800" cap="none" spc="0" normalizeH="0" baseline="0" noProof="0" smtClean="0">
                <a:ln>
                  <a:noFill/>
                </a:ln>
                <a:solidFill>
                  <a:schemeClr val="accent1">
                    <a:lumMod val="75000"/>
                  </a:schemeClr>
                </a:solidFill>
                <a:effectLst/>
                <a:uLnTx/>
                <a:uFillTx/>
                <a:latin typeface="Comic Sans MS" pitchFamily="66" charset="0"/>
                <a:ea typeface="Verdana" pitchFamily="34" charset="0"/>
                <a:cs typeface="Verdana" pitchFamily="34" charset="0"/>
              </a:rPr>
              <a:t>zbroj := 0;</a:t>
            </a:r>
          </a:p>
          <a:p>
            <a:pPr marL="742950" marR="0" lvl="1" indent="-285750" algn="l" defTabSz="914400" rtl="0" eaLnBrk="1" fontAlgn="base" latinLnBrk="0" hangingPunct="1">
              <a:lnSpc>
                <a:spcPct val="130000"/>
              </a:lnSpc>
              <a:spcBef>
                <a:spcPts val="600"/>
              </a:spcBef>
              <a:spcAft>
                <a:spcPct val="0"/>
              </a:spcAft>
              <a:buClr>
                <a:schemeClr val="accent1">
                  <a:lumMod val="75000"/>
                </a:schemeClr>
              </a:buClr>
              <a:buSzPct val="130000"/>
              <a:buFont typeface="Wingdings" pitchFamily="2" charset="2"/>
              <a:buNone/>
              <a:tabLst/>
              <a:defRPr/>
            </a:pPr>
            <a:r>
              <a:rPr kumimoji="0" lang="hr-HR" sz="2800" b="1" i="0" u="sng" strike="noStrike" kern="800" cap="none" spc="0" normalizeH="0" baseline="0" noProof="0" smtClean="0">
                <a:ln>
                  <a:noFill/>
                </a:ln>
                <a:solidFill>
                  <a:schemeClr val="accent1">
                    <a:lumMod val="75000"/>
                  </a:schemeClr>
                </a:solidFill>
                <a:effectLst/>
                <a:uLnTx/>
                <a:uFillTx/>
                <a:latin typeface="Comic Sans MS" pitchFamily="66" charset="0"/>
                <a:ea typeface="Verdana" pitchFamily="34" charset="0"/>
                <a:cs typeface="Verdana" pitchFamily="34" charset="0"/>
              </a:rPr>
              <a:t>za</a:t>
            </a:r>
            <a:r>
              <a:rPr kumimoji="0" lang="hr-HR" sz="2800" b="1" i="0" u="none" strike="noStrike" kern="800" cap="none" spc="0" normalizeH="0" baseline="0" noProof="0" smtClean="0">
                <a:ln>
                  <a:noFill/>
                </a:ln>
                <a:solidFill>
                  <a:schemeClr val="accent1">
                    <a:lumMod val="75000"/>
                  </a:schemeClr>
                </a:solidFill>
                <a:effectLst/>
                <a:uLnTx/>
                <a:uFillTx/>
                <a:latin typeface="Comic Sans MS" pitchFamily="66" charset="0"/>
                <a:ea typeface="Verdana" pitchFamily="34" charset="0"/>
                <a:cs typeface="Verdana" pitchFamily="34" charset="0"/>
              </a:rPr>
              <a:t> b := 1 </a:t>
            </a:r>
            <a:r>
              <a:rPr kumimoji="0" lang="hr-HR" sz="2800" b="1" i="0" u="sng" strike="noStrike" kern="800" cap="none" spc="0" normalizeH="0" baseline="0" noProof="0" smtClean="0">
                <a:ln>
                  <a:noFill/>
                </a:ln>
                <a:solidFill>
                  <a:schemeClr val="accent1">
                    <a:lumMod val="75000"/>
                  </a:schemeClr>
                </a:solidFill>
                <a:effectLst/>
                <a:uLnTx/>
                <a:uFillTx/>
                <a:latin typeface="Comic Sans MS" pitchFamily="66" charset="0"/>
                <a:ea typeface="Verdana" pitchFamily="34" charset="0"/>
                <a:cs typeface="Verdana" pitchFamily="34" charset="0"/>
              </a:rPr>
              <a:t>do</a:t>
            </a:r>
            <a:r>
              <a:rPr kumimoji="0" lang="hr-HR" sz="2800" b="1" i="0" u="none" strike="noStrike" kern="800" cap="none" spc="0" normalizeH="0" baseline="0" noProof="0" smtClean="0">
                <a:ln>
                  <a:noFill/>
                </a:ln>
                <a:solidFill>
                  <a:schemeClr val="accent1">
                    <a:lumMod val="75000"/>
                  </a:schemeClr>
                </a:solidFill>
                <a:effectLst/>
                <a:uLnTx/>
                <a:uFillTx/>
                <a:latin typeface="Comic Sans MS" pitchFamily="66" charset="0"/>
                <a:ea typeface="Verdana" pitchFamily="34" charset="0"/>
                <a:cs typeface="Verdana" pitchFamily="34" charset="0"/>
              </a:rPr>
              <a:t> 100 </a:t>
            </a:r>
            <a:r>
              <a:rPr kumimoji="0" lang="hr-HR" sz="2800" b="1" i="0" u="sng" strike="noStrike" kern="800" cap="none" spc="0" normalizeH="0" baseline="0" noProof="0" smtClean="0">
                <a:ln>
                  <a:noFill/>
                </a:ln>
                <a:solidFill>
                  <a:schemeClr val="accent1">
                    <a:lumMod val="75000"/>
                  </a:schemeClr>
                </a:solidFill>
                <a:effectLst/>
                <a:uLnTx/>
                <a:uFillTx/>
                <a:latin typeface="Comic Sans MS" pitchFamily="66" charset="0"/>
                <a:ea typeface="Verdana" pitchFamily="34" charset="0"/>
                <a:cs typeface="Verdana" pitchFamily="34" charset="0"/>
              </a:rPr>
              <a:t>činiti</a:t>
            </a:r>
          </a:p>
          <a:p>
            <a:pPr marL="742950" marR="0" lvl="1" indent="-285750" algn="l" defTabSz="914400" rtl="0" eaLnBrk="1" fontAlgn="base" latinLnBrk="0" hangingPunct="1">
              <a:lnSpc>
                <a:spcPct val="130000"/>
              </a:lnSpc>
              <a:spcBef>
                <a:spcPts val="600"/>
              </a:spcBef>
              <a:spcAft>
                <a:spcPct val="0"/>
              </a:spcAft>
              <a:buClr>
                <a:schemeClr val="accent1">
                  <a:lumMod val="75000"/>
                </a:schemeClr>
              </a:buClr>
              <a:buSzPct val="130000"/>
              <a:buFont typeface="Wingdings" pitchFamily="2" charset="2"/>
              <a:buNone/>
              <a:tabLst/>
              <a:defRPr/>
            </a:pPr>
            <a:r>
              <a:rPr kumimoji="0" lang="hr-HR" sz="2800" b="1" i="0" u="none" strike="noStrike" kern="800" cap="none" spc="0" normalizeH="0" baseline="0" noProof="0" smtClean="0">
                <a:ln>
                  <a:noFill/>
                </a:ln>
                <a:solidFill>
                  <a:schemeClr val="accent1">
                    <a:lumMod val="75000"/>
                  </a:schemeClr>
                </a:solidFill>
                <a:effectLst/>
                <a:uLnTx/>
                <a:uFillTx/>
                <a:latin typeface="Comic Sans MS" pitchFamily="66" charset="0"/>
                <a:ea typeface="Verdana" pitchFamily="34" charset="0"/>
                <a:cs typeface="Verdana" pitchFamily="34" charset="0"/>
              </a:rPr>
              <a:t>{</a:t>
            </a:r>
          </a:p>
          <a:p>
            <a:pPr marL="742950" marR="0" lvl="1" indent="-285750" algn="l" defTabSz="914400" rtl="0" eaLnBrk="1" fontAlgn="base" latinLnBrk="0" hangingPunct="1">
              <a:lnSpc>
                <a:spcPct val="130000"/>
              </a:lnSpc>
              <a:spcBef>
                <a:spcPts val="600"/>
              </a:spcBef>
              <a:spcAft>
                <a:spcPct val="0"/>
              </a:spcAft>
              <a:buClr>
                <a:schemeClr val="accent1">
                  <a:lumMod val="75000"/>
                </a:schemeClr>
              </a:buClr>
              <a:buSzPct val="130000"/>
              <a:buFont typeface="Wingdings" pitchFamily="2" charset="2"/>
              <a:buNone/>
              <a:tabLst/>
              <a:defRPr/>
            </a:pPr>
            <a:r>
              <a:rPr kumimoji="0" lang="hr-HR" sz="2800" b="1" i="0" u="none" strike="noStrike" kern="800" cap="none" spc="0" normalizeH="0" baseline="0" noProof="0" smtClean="0">
                <a:ln>
                  <a:noFill/>
                </a:ln>
                <a:solidFill>
                  <a:schemeClr val="accent1">
                    <a:lumMod val="75000"/>
                  </a:schemeClr>
                </a:solidFill>
                <a:effectLst/>
                <a:uLnTx/>
                <a:uFillTx/>
                <a:latin typeface="Comic Sans MS" pitchFamily="66" charset="0"/>
                <a:ea typeface="Verdana" pitchFamily="34" charset="0"/>
                <a:cs typeface="Verdana" pitchFamily="34" charset="0"/>
              </a:rPr>
              <a:t>	zbroj := zbroj+b;</a:t>
            </a:r>
          </a:p>
          <a:p>
            <a:pPr marL="742950" marR="0" lvl="1" indent="-285750" algn="l" defTabSz="914400" rtl="0" eaLnBrk="1" fontAlgn="base" latinLnBrk="0" hangingPunct="1">
              <a:lnSpc>
                <a:spcPct val="130000"/>
              </a:lnSpc>
              <a:spcBef>
                <a:spcPts val="600"/>
              </a:spcBef>
              <a:spcAft>
                <a:spcPct val="0"/>
              </a:spcAft>
              <a:buClr>
                <a:schemeClr val="accent1">
                  <a:lumMod val="75000"/>
                </a:schemeClr>
              </a:buClr>
              <a:buSzPct val="130000"/>
              <a:buFont typeface="Wingdings" pitchFamily="2" charset="2"/>
              <a:buNone/>
              <a:tabLst/>
              <a:defRPr/>
            </a:pPr>
            <a:r>
              <a:rPr kumimoji="0" lang="hr-HR" sz="2800" b="1" i="0" u="none" strike="noStrike" kern="800" cap="none" spc="0" normalizeH="0" baseline="0" noProof="0" smtClean="0">
                <a:ln>
                  <a:noFill/>
                </a:ln>
                <a:solidFill>
                  <a:schemeClr val="accent1">
                    <a:lumMod val="75000"/>
                  </a:schemeClr>
                </a:solidFill>
                <a:effectLst/>
                <a:uLnTx/>
                <a:uFillTx/>
                <a:latin typeface="Comic Sans MS" pitchFamily="66" charset="0"/>
                <a:ea typeface="Verdana" pitchFamily="34" charset="0"/>
                <a:cs typeface="Verdana" pitchFamily="34" charset="0"/>
              </a:rPr>
              <a:t>}</a:t>
            </a:r>
          </a:p>
          <a:p>
            <a:pPr marL="742950" marR="0" lvl="1" indent="-285750" algn="l" defTabSz="914400" rtl="0" eaLnBrk="1" fontAlgn="base" latinLnBrk="0" hangingPunct="1">
              <a:lnSpc>
                <a:spcPct val="130000"/>
              </a:lnSpc>
              <a:spcBef>
                <a:spcPts val="600"/>
              </a:spcBef>
              <a:spcAft>
                <a:spcPct val="0"/>
              </a:spcAft>
              <a:buClr>
                <a:schemeClr val="accent1">
                  <a:lumMod val="75000"/>
                </a:schemeClr>
              </a:buClr>
              <a:buSzPct val="130000"/>
              <a:buFont typeface="Wingdings" pitchFamily="2" charset="2"/>
              <a:buNone/>
              <a:tabLst/>
              <a:defRPr/>
            </a:pPr>
            <a:r>
              <a:rPr kumimoji="0" lang="hr-HR" sz="2800" b="1" i="0" u="sng" strike="noStrike" kern="800" cap="none" spc="0" normalizeH="0" baseline="0" noProof="0" smtClean="0">
                <a:ln>
                  <a:noFill/>
                </a:ln>
                <a:solidFill>
                  <a:schemeClr val="accent1">
                    <a:lumMod val="75000"/>
                  </a:schemeClr>
                </a:solidFill>
                <a:effectLst/>
                <a:uLnTx/>
                <a:uFillTx/>
                <a:latin typeface="Comic Sans MS" pitchFamily="66" charset="0"/>
                <a:ea typeface="Verdana" pitchFamily="34" charset="0"/>
                <a:cs typeface="Verdana" pitchFamily="34" charset="0"/>
              </a:rPr>
              <a:t>izlaz</a:t>
            </a:r>
            <a:r>
              <a:rPr kumimoji="0" lang="hr-HR" sz="2800" b="1" i="0" u="none" strike="noStrike" kern="800" cap="none" spc="0" normalizeH="0" baseline="0" noProof="0" smtClean="0">
                <a:ln>
                  <a:noFill/>
                </a:ln>
                <a:solidFill>
                  <a:schemeClr val="accent1">
                    <a:lumMod val="75000"/>
                  </a:schemeClr>
                </a:solidFill>
                <a:effectLst/>
                <a:uLnTx/>
                <a:uFillTx/>
                <a:latin typeface="Comic Sans MS" pitchFamily="66" charset="0"/>
                <a:ea typeface="Verdana" pitchFamily="34" charset="0"/>
                <a:cs typeface="Verdana" pitchFamily="34" charset="0"/>
              </a:rPr>
              <a:t> (zbroj);</a:t>
            </a:r>
            <a:endParaRPr kumimoji="0" lang="hr-HR" sz="2800" b="1" i="0" u="none" strike="noStrike" kern="800" cap="none" spc="0" normalizeH="0" baseline="0" noProof="0" dirty="0" smtClean="0">
              <a:ln>
                <a:noFill/>
              </a:ln>
              <a:solidFill>
                <a:schemeClr val="accent1">
                  <a:lumMod val="75000"/>
                </a:schemeClr>
              </a:solidFill>
              <a:effectLst/>
              <a:uLnTx/>
              <a:uFillTx/>
              <a:latin typeface="Comic Sans MS" pitchFamily="66" charset="0"/>
              <a:ea typeface="Verdana" pitchFamily="34" charset="0"/>
              <a:cs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 calcmode="lin" valueType="num">
                                      <p:cBhvr additive="base">
                                        <p:cTn id="3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Primjer 10</a:t>
            </a:r>
            <a:endParaRPr lang="hr-HR"/>
          </a:p>
        </p:txBody>
      </p:sp>
      <p:sp>
        <p:nvSpPr>
          <p:cNvPr id="3" name="Rezervirano mjesto sadržaja 2"/>
          <p:cNvSpPr>
            <a:spLocks noGrp="1"/>
          </p:cNvSpPr>
          <p:nvPr>
            <p:ph idx="1"/>
          </p:nvPr>
        </p:nvSpPr>
        <p:spPr>
          <a:xfrm>
            <a:off x="304800" y="1554163"/>
            <a:ext cx="3481382" cy="4525962"/>
          </a:xfrm>
        </p:spPr>
        <p:txBody>
          <a:bodyPr/>
          <a:lstStyle/>
          <a:p>
            <a:r>
              <a:rPr lang="hr-HR" smtClean="0"/>
              <a:t>Treba prebrojiti koliko brojeva unutar raspona od M do N ima znamenku jedinice vrijednosti 9.</a:t>
            </a:r>
          </a:p>
        </p:txBody>
      </p:sp>
      <p:sp>
        <p:nvSpPr>
          <p:cNvPr id="5" name="Rezervirano mjesto broja slajda 4"/>
          <p:cNvSpPr>
            <a:spLocks noGrp="1"/>
          </p:cNvSpPr>
          <p:nvPr>
            <p:ph type="sldNum" sz="quarter" idx="12"/>
          </p:nvPr>
        </p:nvSpPr>
        <p:spPr/>
        <p:txBody>
          <a:bodyPr/>
          <a:lstStyle/>
          <a:p>
            <a:pPr>
              <a:defRPr/>
            </a:pPr>
            <a:fld id="{2521EDB7-747B-493C-8632-2FFDF74C8276}" type="slidenum">
              <a:rPr lang="hr-HR" smtClean="0"/>
              <a:pPr>
                <a:defRPr/>
              </a:pPr>
              <a:t>13</a:t>
            </a:fld>
            <a:endParaRPr lang="hr-HR"/>
          </a:p>
        </p:txBody>
      </p:sp>
      <p:sp>
        <p:nvSpPr>
          <p:cNvPr id="6" name="Rectangle 3"/>
          <p:cNvSpPr txBox="1">
            <a:spLocks noChangeArrowheads="1"/>
          </p:cNvSpPr>
          <p:nvPr/>
        </p:nvSpPr>
        <p:spPr bwMode="auto">
          <a:xfrm>
            <a:off x="3594538" y="1253836"/>
            <a:ext cx="5429256" cy="4857784"/>
          </a:xfrm>
          <a:prstGeom prst="rect">
            <a:avLst/>
          </a:prstGeom>
          <a:noFill/>
          <a:ln w="9525">
            <a:solidFill>
              <a:schemeClr val="accent1">
                <a:lumMod val="75000"/>
              </a:schemeClr>
            </a:solidFill>
            <a:miter lim="800000"/>
            <a:headEnd/>
            <a:tailEnd/>
          </a:ln>
        </p:spPr>
        <p:txBody>
          <a:bodyPr vert="horz" wrap="square" lIns="91440" tIns="45720" rIns="91440" bIns="45720" numCol="1" anchor="t" anchorCtr="0" compatLnSpc="1">
            <a:prstTxWarp prst="textNoShape">
              <a:avLst/>
            </a:prstTxWarp>
          </a:bodyPr>
          <a:lstStyle/>
          <a:p>
            <a:pPr marL="173038" marR="0" lvl="1" algn="l" defTabSz="914400" rtl="0" eaLnBrk="1" fontAlgn="base" latinLnBrk="0" hangingPunct="1">
              <a:lnSpc>
                <a:spcPct val="130000"/>
              </a:lnSpc>
              <a:spcBef>
                <a:spcPts val="600"/>
              </a:spcBef>
              <a:spcAft>
                <a:spcPct val="0"/>
              </a:spcAft>
              <a:buClr>
                <a:schemeClr val="accent1">
                  <a:lumMod val="75000"/>
                </a:schemeClr>
              </a:buClr>
              <a:buSzPct val="130000"/>
              <a:buFont typeface="Wingdings" pitchFamily="2" charset="2"/>
              <a:buNone/>
              <a:tabLst>
                <a:tab pos="361950" algn="l"/>
              </a:tabLst>
              <a:defRPr/>
            </a:pPr>
            <a:r>
              <a:rPr kumimoji="0" lang="hr-HR" sz="2600" b="1" i="1" u="none" strike="noStrike" kern="800" cap="none" spc="0" normalizeH="0" baseline="0" noProof="0" smtClean="0">
                <a:ln>
                  <a:noFill/>
                </a:ln>
                <a:solidFill>
                  <a:srgbClr val="FFCC66"/>
                </a:solidFill>
                <a:effectLst/>
                <a:uLnTx/>
                <a:uFillTx/>
                <a:latin typeface="+mn-lt"/>
                <a:ea typeface="Verdana" pitchFamily="34" charset="0"/>
                <a:cs typeface="Verdana" pitchFamily="34" charset="0"/>
              </a:rPr>
              <a:t>	</a:t>
            </a:r>
            <a:r>
              <a:rPr kumimoji="0" lang="hr-HR" sz="2600" b="1" i="0" u="sng" strike="noStrike" kern="800" cap="none" spc="0" normalizeH="0" baseline="0" noProof="0" smtClean="0">
                <a:ln>
                  <a:noFill/>
                </a:ln>
                <a:solidFill>
                  <a:schemeClr val="accent1">
                    <a:lumMod val="75000"/>
                  </a:schemeClr>
                </a:solidFill>
                <a:effectLst/>
                <a:uLnTx/>
                <a:uFillTx/>
                <a:latin typeface="Comic Sans MS" pitchFamily="66" charset="0"/>
                <a:ea typeface="Verdana" pitchFamily="34" charset="0"/>
                <a:cs typeface="Verdana" pitchFamily="34" charset="0"/>
              </a:rPr>
              <a:t>ulaz</a:t>
            </a:r>
            <a:r>
              <a:rPr kumimoji="0" lang="hr-HR" sz="2600" b="1" i="0" u="none" strike="noStrike" kern="800" cap="none" spc="0" normalizeH="0" baseline="0" noProof="0" smtClean="0">
                <a:ln>
                  <a:noFill/>
                </a:ln>
                <a:solidFill>
                  <a:schemeClr val="accent1">
                    <a:lumMod val="75000"/>
                  </a:schemeClr>
                </a:solidFill>
                <a:effectLst/>
                <a:uLnTx/>
                <a:uFillTx/>
                <a:latin typeface="Comic Sans MS" pitchFamily="66" charset="0"/>
                <a:ea typeface="Verdana" pitchFamily="34" charset="0"/>
                <a:cs typeface="Verdana" pitchFamily="34" charset="0"/>
              </a:rPr>
              <a:t> (M,N);</a:t>
            </a:r>
          </a:p>
          <a:p>
            <a:pPr marL="173038" marR="0" lvl="0" algn="l" defTabSz="914400" rtl="0" eaLnBrk="1" fontAlgn="base" latinLnBrk="0" hangingPunct="1">
              <a:lnSpc>
                <a:spcPct val="130000"/>
              </a:lnSpc>
              <a:spcBef>
                <a:spcPts val="600"/>
              </a:spcBef>
              <a:spcAft>
                <a:spcPct val="0"/>
              </a:spcAft>
              <a:buClr>
                <a:schemeClr val="accent1">
                  <a:lumMod val="75000"/>
                </a:schemeClr>
              </a:buClr>
              <a:buSzPct val="130000"/>
              <a:buFont typeface="Wingdings" pitchFamily="2" charset="2"/>
              <a:buNone/>
              <a:tabLst/>
              <a:defRPr/>
            </a:pPr>
            <a:r>
              <a:rPr kumimoji="0" lang="hr-HR" sz="2600" b="1" i="0" u="none" strike="noStrike" kern="800" cap="none" spc="0" normalizeH="0" baseline="0" noProof="0" smtClean="0">
                <a:ln>
                  <a:noFill/>
                </a:ln>
                <a:solidFill>
                  <a:schemeClr val="accent1">
                    <a:lumMod val="75000"/>
                  </a:schemeClr>
                </a:solidFill>
                <a:effectLst/>
                <a:uLnTx/>
                <a:uFillTx/>
                <a:latin typeface="Comic Sans MS" pitchFamily="66" charset="0"/>
                <a:ea typeface="Verdana" pitchFamily="34" charset="0"/>
                <a:cs typeface="Verdana" pitchFamily="34" charset="0"/>
              </a:rPr>
              <a:t>  broj := 0;</a:t>
            </a:r>
          </a:p>
          <a:p>
            <a:pPr marL="173038" marR="0" lvl="1" algn="l" defTabSz="914400" rtl="0" eaLnBrk="1" fontAlgn="base" latinLnBrk="0" hangingPunct="1">
              <a:lnSpc>
                <a:spcPct val="130000"/>
              </a:lnSpc>
              <a:spcBef>
                <a:spcPts val="600"/>
              </a:spcBef>
              <a:spcAft>
                <a:spcPct val="0"/>
              </a:spcAft>
              <a:buClr>
                <a:schemeClr val="accent1">
                  <a:lumMod val="75000"/>
                </a:schemeClr>
              </a:buClr>
              <a:buSzPct val="130000"/>
              <a:buFont typeface="Wingdings" pitchFamily="2" charset="2"/>
              <a:buNone/>
              <a:tabLst/>
              <a:defRPr/>
            </a:pPr>
            <a:r>
              <a:rPr kumimoji="0" lang="hr-HR" sz="2600" b="1" i="0" u="none" strike="noStrike" kern="800" cap="none" spc="0" normalizeH="0" baseline="0" noProof="0" smtClean="0">
                <a:ln>
                  <a:noFill/>
                </a:ln>
                <a:solidFill>
                  <a:schemeClr val="accent1">
                    <a:lumMod val="75000"/>
                  </a:schemeClr>
                </a:solidFill>
                <a:effectLst/>
                <a:uLnTx/>
                <a:uFillTx/>
                <a:latin typeface="Comic Sans MS" pitchFamily="66" charset="0"/>
                <a:ea typeface="Verdana" pitchFamily="34" charset="0"/>
                <a:cs typeface="Verdana" pitchFamily="34" charset="0"/>
              </a:rPr>
              <a:t>  </a:t>
            </a:r>
            <a:r>
              <a:rPr kumimoji="0" lang="hr-HR" sz="2600" b="1" i="0" u="sng" strike="noStrike" kern="800" cap="none" spc="0" normalizeH="0" baseline="0" noProof="0" smtClean="0">
                <a:ln>
                  <a:noFill/>
                </a:ln>
                <a:solidFill>
                  <a:schemeClr val="accent1">
                    <a:lumMod val="75000"/>
                  </a:schemeClr>
                </a:solidFill>
                <a:effectLst/>
                <a:uLnTx/>
                <a:uFillTx/>
                <a:latin typeface="Comic Sans MS" pitchFamily="66" charset="0"/>
                <a:ea typeface="Verdana" pitchFamily="34" charset="0"/>
                <a:cs typeface="Verdana" pitchFamily="34" charset="0"/>
              </a:rPr>
              <a:t>za</a:t>
            </a:r>
            <a:r>
              <a:rPr kumimoji="0" lang="hr-HR" sz="2600" b="1" i="0" u="none" strike="noStrike" kern="800" cap="none" spc="0" normalizeH="0" baseline="0" noProof="0" smtClean="0">
                <a:ln>
                  <a:noFill/>
                </a:ln>
                <a:solidFill>
                  <a:schemeClr val="accent1">
                    <a:lumMod val="75000"/>
                  </a:schemeClr>
                </a:solidFill>
                <a:effectLst/>
                <a:uLnTx/>
                <a:uFillTx/>
                <a:latin typeface="Comic Sans MS" pitchFamily="66" charset="0"/>
                <a:ea typeface="Verdana" pitchFamily="34" charset="0"/>
                <a:cs typeface="Verdana" pitchFamily="34" charset="0"/>
              </a:rPr>
              <a:t> b := M </a:t>
            </a:r>
            <a:r>
              <a:rPr kumimoji="0" lang="hr-HR" sz="2600" b="1" i="0" u="sng" strike="noStrike" kern="800" cap="none" spc="0" normalizeH="0" baseline="0" noProof="0" smtClean="0">
                <a:ln>
                  <a:noFill/>
                </a:ln>
                <a:solidFill>
                  <a:schemeClr val="accent1">
                    <a:lumMod val="75000"/>
                  </a:schemeClr>
                </a:solidFill>
                <a:effectLst/>
                <a:uLnTx/>
                <a:uFillTx/>
                <a:latin typeface="Comic Sans MS" pitchFamily="66" charset="0"/>
                <a:ea typeface="Verdana" pitchFamily="34" charset="0"/>
                <a:cs typeface="Verdana" pitchFamily="34" charset="0"/>
              </a:rPr>
              <a:t>do</a:t>
            </a:r>
            <a:r>
              <a:rPr kumimoji="0" lang="hr-HR" sz="2600" b="1" i="0" u="none" strike="noStrike" kern="800" cap="none" spc="0" normalizeH="0" baseline="0" noProof="0" smtClean="0">
                <a:ln>
                  <a:noFill/>
                </a:ln>
                <a:solidFill>
                  <a:schemeClr val="accent1">
                    <a:lumMod val="75000"/>
                  </a:schemeClr>
                </a:solidFill>
                <a:effectLst/>
                <a:uLnTx/>
                <a:uFillTx/>
                <a:latin typeface="Comic Sans MS" pitchFamily="66" charset="0"/>
                <a:ea typeface="Verdana" pitchFamily="34" charset="0"/>
                <a:cs typeface="Verdana" pitchFamily="34" charset="0"/>
              </a:rPr>
              <a:t> N </a:t>
            </a:r>
            <a:r>
              <a:rPr kumimoji="0" lang="hr-HR" sz="2600" b="1" i="0" u="sng" strike="noStrike" kern="800" cap="none" spc="0" normalizeH="0" baseline="0" noProof="0" smtClean="0">
                <a:ln>
                  <a:noFill/>
                </a:ln>
                <a:solidFill>
                  <a:schemeClr val="accent1">
                    <a:lumMod val="75000"/>
                  </a:schemeClr>
                </a:solidFill>
                <a:effectLst/>
                <a:uLnTx/>
                <a:uFillTx/>
                <a:latin typeface="Comic Sans MS" pitchFamily="66" charset="0"/>
                <a:ea typeface="Verdana" pitchFamily="34" charset="0"/>
                <a:cs typeface="Verdana" pitchFamily="34" charset="0"/>
              </a:rPr>
              <a:t>činiti</a:t>
            </a:r>
          </a:p>
          <a:p>
            <a:pPr marL="173038" marR="0" lvl="1" algn="l" defTabSz="914400" rtl="0" eaLnBrk="1" fontAlgn="base" latinLnBrk="0" hangingPunct="1">
              <a:lnSpc>
                <a:spcPct val="130000"/>
              </a:lnSpc>
              <a:spcBef>
                <a:spcPts val="600"/>
              </a:spcBef>
              <a:spcAft>
                <a:spcPct val="0"/>
              </a:spcAft>
              <a:buClr>
                <a:schemeClr val="accent1">
                  <a:lumMod val="75000"/>
                </a:schemeClr>
              </a:buClr>
              <a:buSzPct val="130000"/>
              <a:buFont typeface="Wingdings" pitchFamily="2" charset="2"/>
              <a:buNone/>
              <a:tabLst/>
              <a:defRPr/>
            </a:pPr>
            <a:r>
              <a:rPr kumimoji="0" lang="hr-HR" sz="2600" b="1" i="0" u="none" strike="noStrike" kern="800" cap="none" spc="0" normalizeH="0" baseline="0" noProof="0" smtClean="0">
                <a:ln>
                  <a:noFill/>
                </a:ln>
                <a:solidFill>
                  <a:schemeClr val="accent1">
                    <a:lumMod val="75000"/>
                  </a:schemeClr>
                </a:solidFill>
                <a:effectLst/>
                <a:uLnTx/>
                <a:uFillTx/>
                <a:latin typeface="Comic Sans MS" pitchFamily="66" charset="0"/>
                <a:ea typeface="Verdana" pitchFamily="34" charset="0"/>
                <a:cs typeface="Verdana" pitchFamily="34" charset="0"/>
              </a:rPr>
              <a:t> {</a:t>
            </a:r>
          </a:p>
          <a:p>
            <a:pPr marL="173038" marR="0" lvl="1" algn="l" defTabSz="914400" rtl="0" eaLnBrk="1" fontAlgn="base" latinLnBrk="0" hangingPunct="1">
              <a:lnSpc>
                <a:spcPct val="130000"/>
              </a:lnSpc>
              <a:spcBef>
                <a:spcPts val="600"/>
              </a:spcBef>
              <a:spcAft>
                <a:spcPct val="0"/>
              </a:spcAft>
              <a:buClr>
                <a:schemeClr val="accent1">
                  <a:lumMod val="75000"/>
                </a:schemeClr>
              </a:buClr>
              <a:buSzPct val="130000"/>
              <a:buFont typeface="Wingdings" pitchFamily="2" charset="2"/>
              <a:buNone/>
              <a:tabLst/>
              <a:defRPr/>
            </a:pPr>
            <a:r>
              <a:rPr lang="hr-HR" sz="2600" b="1" kern="800" smtClean="0">
                <a:solidFill>
                  <a:schemeClr val="accent1">
                    <a:lumMod val="75000"/>
                  </a:schemeClr>
                </a:solidFill>
                <a:latin typeface="Comic Sans MS" pitchFamily="66" charset="0"/>
                <a:ea typeface="Verdana" pitchFamily="34" charset="0"/>
                <a:cs typeface="Verdana" pitchFamily="34" charset="0"/>
              </a:rPr>
              <a:t>    </a:t>
            </a:r>
            <a:r>
              <a:rPr kumimoji="0" lang="hr-HR" sz="2600" b="1" i="0" u="sng" strike="noStrike" kern="800" cap="none" spc="0" normalizeH="0" baseline="0" noProof="0" smtClean="0">
                <a:ln>
                  <a:noFill/>
                </a:ln>
                <a:solidFill>
                  <a:schemeClr val="accent1">
                    <a:lumMod val="75000"/>
                  </a:schemeClr>
                </a:solidFill>
                <a:effectLst/>
                <a:uLnTx/>
                <a:uFillTx/>
                <a:latin typeface="Comic Sans MS" pitchFamily="66" charset="0"/>
                <a:ea typeface="Verdana" pitchFamily="34" charset="0"/>
                <a:cs typeface="Verdana" pitchFamily="34" charset="0"/>
              </a:rPr>
              <a:t>ako je </a:t>
            </a:r>
            <a:r>
              <a:rPr kumimoji="0" lang="hr-HR" sz="2600" b="1" i="0" u="none" strike="noStrike" kern="800" cap="none" spc="0" normalizeH="0" baseline="0" noProof="0" smtClean="0">
                <a:ln>
                  <a:noFill/>
                </a:ln>
                <a:solidFill>
                  <a:schemeClr val="accent1">
                    <a:lumMod val="75000"/>
                  </a:schemeClr>
                </a:solidFill>
                <a:effectLst/>
                <a:uLnTx/>
                <a:uFillTx/>
                <a:latin typeface="Comic Sans MS" pitchFamily="66" charset="0"/>
                <a:ea typeface="Verdana" pitchFamily="34" charset="0"/>
                <a:cs typeface="Verdana" pitchFamily="34" charset="0"/>
              </a:rPr>
              <a:t>b MOD 10 = 9 </a:t>
            </a:r>
            <a:r>
              <a:rPr kumimoji="0" lang="hr-HR" sz="2600" b="1" i="0" u="sng" strike="noStrike" kern="800" cap="none" spc="0" normalizeH="0" baseline="0" noProof="0" smtClean="0">
                <a:ln>
                  <a:noFill/>
                </a:ln>
                <a:solidFill>
                  <a:schemeClr val="accent1">
                    <a:lumMod val="75000"/>
                  </a:schemeClr>
                </a:solidFill>
                <a:effectLst/>
                <a:uLnTx/>
                <a:uFillTx/>
                <a:latin typeface="Comic Sans MS" pitchFamily="66" charset="0"/>
                <a:ea typeface="Verdana" pitchFamily="34" charset="0"/>
                <a:cs typeface="Verdana" pitchFamily="34" charset="0"/>
              </a:rPr>
              <a:t>onda</a:t>
            </a:r>
          </a:p>
          <a:p>
            <a:pPr marL="173038" marR="0" lvl="1" algn="l" defTabSz="914400" rtl="0" eaLnBrk="1" fontAlgn="base" latinLnBrk="0" hangingPunct="1">
              <a:lnSpc>
                <a:spcPct val="130000"/>
              </a:lnSpc>
              <a:spcBef>
                <a:spcPts val="600"/>
              </a:spcBef>
              <a:spcAft>
                <a:spcPct val="0"/>
              </a:spcAft>
              <a:buClr>
                <a:schemeClr val="accent1">
                  <a:lumMod val="75000"/>
                </a:schemeClr>
              </a:buClr>
              <a:buSzPct val="130000"/>
              <a:buFont typeface="Wingdings" pitchFamily="2" charset="2"/>
              <a:buNone/>
              <a:tabLst/>
              <a:defRPr/>
            </a:pPr>
            <a:r>
              <a:rPr kumimoji="0" lang="hr-HR" sz="2600" b="1" i="0" u="none" strike="noStrike" kern="800" cap="none" spc="0" normalizeH="0" baseline="0" noProof="0" smtClean="0">
                <a:ln>
                  <a:noFill/>
                </a:ln>
                <a:solidFill>
                  <a:schemeClr val="accent1">
                    <a:lumMod val="75000"/>
                  </a:schemeClr>
                </a:solidFill>
                <a:effectLst/>
                <a:uLnTx/>
                <a:uFillTx/>
                <a:latin typeface="Comic Sans MS" pitchFamily="66" charset="0"/>
                <a:ea typeface="Verdana" pitchFamily="34" charset="0"/>
                <a:cs typeface="Verdana" pitchFamily="34" charset="0"/>
              </a:rPr>
              <a:t>	    broj := broj+1;</a:t>
            </a:r>
          </a:p>
          <a:p>
            <a:pPr marL="173038" marR="0" lvl="1" algn="l" defTabSz="914400" rtl="0" eaLnBrk="1" fontAlgn="base" latinLnBrk="0" hangingPunct="1">
              <a:lnSpc>
                <a:spcPct val="130000"/>
              </a:lnSpc>
              <a:spcBef>
                <a:spcPts val="600"/>
              </a:spcBef>
              <a:spcAft>
                <a:spcPct val="0"/>
              </a:spcAft>
              <a:buClr>
                <a:schemeClr val="accent1">
                  <a:lumMod val="75000"/>
                </a:schemeClr>
              </a:buClr>
              <a:buSzPct val="130000"/>
              <a:buFont typeface="Wingdings" pitchFamily="2" charset="2"/>
              <a:buNone/>
              <a:tabLst/>
              <a:defRPr/>
            </a:pPr>
            <a:r>
              <a:rPr kumimoji="0" lang="hr-HR" sz="2600" b="1" i="0" u="none" strike="noStrike" kern="800" cap="none" spc="0" normalizeH="0" baseline="0" noProof="0" smtClean="0">
                <a:ln>
                  <a:noFill/>
                </a:ln>
                <a:solidFill>
                  <a:schemeClr val="accent1">
                    <a:lumMod val="75000"/>
                  </a:schemeClr>
                </a:solidFill>
                <a:effectLst/>
                <a:uLnTx/>
                <a:uFillTx/>
                <a:latin typeface="Comic Sans MS" pitchFamily="66" charset="0"/>
                <a:ea typeface="Verdana" pitchFamily="34" charset="0"/>
                <a:cs typeface="Verdana" pitchFamily="34" charset="0"/>
              </a:rPr>
              <a:t> }</a:t>
            </a:r>
          </a:p>
          <a:p>
            <a:pPr marL="173038" marR="0" lvl="1" algn="l" defTabSz="914400" rtl="0" eaLnBrk="1" fontAlgn="base" latinLnBrk="0" hangingPunct="1">
              <a:lnSpc>
                <a:spcPct val="130000"/>
              </a:lnSpc>
              <a:spcBef>
                <a:spcPts val="600"/>
              </a:spcBef>
              <a:spcAft>
                <a:spcPct val="0"/>
              </a:spcAft>
              <a:buClr>
                <a:schemeClr val="accent1">
                  <a:lumMod val="75000"/>
                </a:schemeClr>
              </a:buClr>
              <a:buSzPct val="130000"/>
              <a:buFont typeface="Wingdings" pitchFamily="2" charset="2"/>
              <a:buNone/>
              <a:tabLst/>
              <a:defRPr/>
            </a:pPr>
            <a:r>
              <a:rPr kumimoji="0" lang="hr-HR" sz="2600" b="1" i="0" u="none" strike="noStrike" kern="800" cap="none" spc="0" normalizeH="0" baseline="0" noProof="0" smtClean="0">
                <a:ln>
                  <a:noFill/>
                </a:ln>
                <a:solidFill>
                  <a:schemeClr val="accent1">
                    <a:lumMod val="75000"/>
                  </a:schemeClr>
                </a:solidFill>
                <a:effectLst/>
                <a:uLnTx/>
                <a:uFillTx/>
                <a:latin typeface="Comic Sans MS" pitchFamily="66" charset="0"/>
                <a:ea typeface="Verdana" pitchFamily="34" charset="0"/>
                <a:cs typeface="Verdana" pitchFamily="34" charset="0"/>
              </a:rPr>
              <a:t> </a:t>
            </a:r>
            <a:r>
              <a:rPr kumimoji="0" lang="hr-HR" sz="2600" b="1" i="0" u="sng" strike="noStrike" kern="800" cap="none" spc="0" normalizeH="0" baseline="0" noProof="0" smtClean="0">
                <a:ln>
                  <a:noFill/>
                </a:ln>
                <a:solidFill>
                  <a:schemeClr val="accent1">
                    <a:lumMod val="75000"/>
                  </a:schemeClr>
                </a:solidFill>
                <a:effectLst/>
                <a:uLnTx/>
                <a:uFillTx/>
                <a:latin typeface="Comic Sans MS" pitchFamily="66" charset="0"/>
                <a:ea typeface="Verdana" pitchFamily="34" charset="0"/>
                <a:cs typeface="Verdana" pitchFamily="34" charset="0"/>
              </a:rPr>
              <a:t>izlaz</a:t>
            </a:r>
            <a:r>
              <a:rPr kumimoji="0" lang="hr-HR" sz="2600" b="1" i="0" u="none" strike="noStrike" kern="800" cap="none" spc="0" normalizeH="0" baseline="0" noProof="0" smtClean="0">
                <a:ln>
                  <a:noFill/>
                </a:ln>
                <a:solidFill>
                  <a:schemeClr val="accent1">
                    <a:lumMod val="75000"/>
                  </a:schemeClr>
                </a:solidFill>
                <a:effectLst/>
                <a:uLnTx/>
                <a:uFillTx/>
                <a:latin typeface="Comic Sans MS" pitchFamily="66" charset="0"/>
                <a:ea typeface="Verdana" pitchFamily="34" charset="0"/>
                <a:cs typeface="Verdana" pitchFamily="34" charset="0"/>
              </a:rPr>
              <a:t> (broj);</a:t>
            </a:r>
            <a:endParaRPr kumimoji="0" lang="hr-HR" sz="2600" b="1" i="0" u="none" strike="noStrike" kern="800" cap="none" spc="0" normalizeH="0" baseline="0" noProof="0" dirty="0" smtClean="0">
              <a:ln>
                <a:noFill/>
              </a:ln>
              <a:solidFill>
                <a:schemeClr val="accent1">
                  <a:lumMod val="75000"/>
                </a:schemeClr>
              </a:solidFill>
              <a:effectLst/>
              <a:uLnTx/>
              <a:uFillTx/>
              <a:latin typeface="Comic Sans MS" pitchFamily="66" charset="0"/>
              <a:ea typeface="Verdana" pitchFamily="34" charset="0"/>
              <a:cs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 calcmode="lin" valueType="num">
                                      <p:cBhvr additive="base">
                                        <p:cTn id="3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
                                            <p:txEl>
                                              <p:pRg st="6" end="6"/>
                                            </p:txEl>
                                          </p:spTgt>
                                        </p:tgtEl>
                                        <p:attrNameLst>
                                          <p:attrName>style.visibility</p:attrName>
                                        </p:attrNameLst>
                                      </p:cBhvr>
                                      <p:to>
                                        <p:strVal val="visible"/>
                                      </p:to>
                                    </p:set>
                                    <p:anim calcmode="lin" valueType="num">
                                      <p:cBhvr additive="base">
                                        <p:cTn id="43"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
                                            <p:txEl>
                                              <p:pRg st="7" end="7"/>
                                            </p:txEl>
                                          </p:spTgt>
                                        </p:tgtEl>
                                        <p:attrNameLst>
                                          <p:attrName>style.visibility</p:attrName>
                                        </p:attrNameLst>
                                      </p:cBhvr>
                                      <p:to>
                                        <p:strVal val="visible"/>
                                      </p:to>
                                    </p:set>
                                    <p:anim calcmode="lin" valueType="num">
                                      <p:cBhvr additive="base">
                                        <p:cTn id="49"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Primjer 11</a:t>
            </a:r>
            <a:endParaRPr lang="hr-HR"/>
          </a:p>
        </p:txBody>
      </p:sp>
      <p:sp>
        <p:nvSpPr>
          <p:cNvPr id="3" name="Rezervirano mjesto sadržaja 2"/>
          <p:cNvSpPr>
            <a:spLocks noGrp="1"/>
          </p:cNvSpPr>
          <p:nvPr>
            <p:ph idx="1"/>
          </p:nvPr>
        </p:nvSpPr>
        <p:spPr>
          <a:xfrm>
            <a:off x="304800" y="1554163"/>
            <a:ext cx="4338638" cy="4525962"/>
          </a:xfrm>
        </p:spPr>
        <p:txBody>
          <a:bodyPr/>
          <a:lstStyle/>
          <a:p>
            <a:r>
              <a:rPr lang="vi-VN" sz="2400" smtClean="0"/>
              <a:t>Potrebno je unositi brojeve. Unos traje sve dok je zbroj unesenih brojeva manji od 1000. Nakon što zbroj unesenih brojeva prijeđe dozvoljenu granicu unos se prekida. Ispisuje se zbroj unesenih brojeva i podatak o broju unesenih brojeva. </a:t>
            </a:r>
            <a:r>
              <a:rPr lang="vi-VN" smtClean="0"/>
              <a:t> </a:t>
            </a:r>
            <a:endParaRPr lang="hr-HR" smtClean="0"/>
          </a:p>
        </p:txBody>
      </p:sp>
      <p:sp>
        <p:nvSpPr>
          <p:cNvPr id="5" name="Rezervirano mjesto broja slajda 4"/>
          <p:cNvSpPr>
            <a:spLocks noGrp="1"/>
          </p:cNvSpPr>
          <p:nvPr>
            <p:ph type="sldNum" sz="quarter" idx="12"/>
          </p:nvPr>
        </p:nvSpPr>
        <p:spPr/>
        <p:txBody>
          <a:bodyPr/>
          <a:lstStyle/>
          <a:p>
            <a:pPr>
              <a:defRPr/>
            </a:pPr>
            <a:fld id="{2521EDB7-747B-493C-8632-2FFDF74C8276}" type="slidenum">
              <a:rPr lang="hr-HR" smtClean="0"/>
              <a:pPr>
                <a:defRPr/>
              </a:pPr>
              <a:t>14</a:t>
            </a:fld>
            <a:endParaRPr lang="hr-HR"/>
          </a:p>
        </p:txBody>
      </p:sp>
      <p:pic>
        <p:nvPicPr>
          <p:cNvPr id="6" name="Slika 4" descr="Slika1.png"/>
          <p:cNvPicPr>
            <a:picLocks noChangeAspect="1"/>
          </p:cNvPicPr>
          <p:nvPr/>
        </p:nvPicPr>
        <p:blipFill>
          <a:blip r:embed="rId2" cstate="print"/>
          <a:srcRect/>
          <a:stretch>
            <a:fillRect/>
          </a:stretch>
        </p:blipFill>
        <p:spPr bwMode="auto">
          <a:xfrm>
            <a:off x="4572000" y="147912"/>
            <a:ext cx="4471813" cy="65833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1714480" y="642918"/>
            <a:ext cx="5624522" cy="5651521"/>
          </a:xfrm>
        </p:spPr>
        <p:txBody>
          <a:bodyPr/>
          <a:lstStyle/>
          <a:p>
            <a:pPr>
              <a:lnSpc>
                <a:spcPct val="100000"/>
              </a:lnSpc>
              <a:spcBef>
                <a:spcPts val="1200"/>
              </a:spcBef>
              <a:buNone/>
            </a:pPr>
            <a:r>
              <a:rPr lang="pt-BR" b="1" smtClean="0">
                <a:solidFill>
                  <a:schemeClr val="accent1">
                    <a:lumMod val="75000"/>
                  </a:schemeClr>
                </a:solidFill>
                <a:latin typeface="Comic Sans MS" pitchFamily="66" charset="0"/>
              </a:rPr>
              <a:t>s := 0;</a:t>
            </a:r>
          </a:p>
          <a:p>
            <a:pPr>
              <a:lnSpc>
                <a:spcPct val="100000"/>
              </a:lnSpc>
              <a:spcBef>
                <a:spcPts val="1200"/>
              </a:spcBef>
              <a:buNone/>
            </a:pPr>
            <a:r>
              <a:rPr lang="pt-BR" b="1" smtClean="0">
                <a:solidFill>
                  <a:schemeClr val="accent1">
                    <a:lumMod val="75000"/>
                  </a:schemeClr>
                </a:solidFill>
                <a:latin typeface="Comic Sans MS" pitchFamily="66" charset="0"/>
              </a:rPr>
              <a:t>n := 0;</a:t>
            </a:r>
          </a:p>
          <a:p>
            <a:pPr>
              <a:lnSpc>
                <a:spcPct val="100000"/>
              </a:lnSpc>
              <a:spcBef>
                <a:spcPts val="1200"/>
              </a:spcBef>
              <a:buNone/>
            </a:pPr>
            <a:r>
              <a:rPr lang="pt-BR" b="1" u="sng" smtClean="0">
                <a:solidFill>
                  <a:schemeClr val="accent1">
                    <a:lumMod val="75000"/>
                  </a:schemeClr>
                </a:solidFill>
                <a:latin typeface="Comic Sans MS" pitchFamily="66" charset="0"/>
              </a:rPr>
              <a:t>dok je</a:t>
            </a:r>
            <a:r>
              <a:rPr lang="pt-BR" b="1" smtClean="0">
                <a:solidFill>
                  <a:schemeClr val="accent1">
                    <a:lumMod val="75000"/>
                  </a:schemeClr>
                </a:solidFill>
                <a:latin typeface="Comic Sans MS" pitchFamily="66" charset="0"/>
              </a:rPr>
              <a:t> s &lt; 1000 </a:t>
            </a:r>
            <a:r>
              <a:rPr lang="pt-BR" b="1" u="sng" smtClean="0">
                <a:solidFill>
                  <a:schemeClr val="accent1">
                    <a:lumMod val="75000"/>
                  </a:schemeClr>
                </a:solidFill>
                <a:latin typeface="Comic Sans MS" pitchFamily="66" charset="0"/>
              </a:rPr>
              <a:t>činiti</a:t>
            </a:r>
          </a:p>
          <a:p>
            <a:pPr>
              <a:lnSpc>
                <a:spcPct val="100000"/>
              </a:lnSpc>
              <a:spcBef>
                <a:spcPts val="1200"/>
              </a:spcBef>
              <a:buNone/>
            </a:pPr>
            <a:r>
              <a:rPr lang="pt-BR" b="1" smtClean="0">
                <a:solidFill>
                  <a:schemeClr val="accent1">
                    <a:lumMod val="75000"/>
                  </a:schemeClr>
                </a:solidFill>
                <a:latin typeface="Comic Sans MS" pitchFamily="66" charset="0"/>
              </a:rPr>
              <a:t>{</a:t>
            </a:r>
          </a:p>
          <a:p>
            <a:pPr>
              <a:lnSpc>
                <a:spcPct val="100000"/>
              </a:lnSpc>
              <a:spcBef>
                <a:spcPts val="1200"/>
              </a:spcBef>
              <a:buNone/>
            </a:pPr>
            <a:r>
              <a:rPr lang="pt-BR" b="1" smtClean="0">
                <a:solidFill>
                  <a:schemeClr val="accent1">
                    <a:lumMod val="75000"/>
                  </a:schemeClr>
                </a:solidFill>
                <a:latin typeface="Comic Sans MS" pitchFamily="66" charset="0"/>
              </a:rPr>
              <a:t>        </a:t>
            </a:r>
            <a:r>
              <a:rPr lang="pt-BR" b="1" u="sng" smtClean="0">
                <a:solidFill>
                  <a:schemeClr val="accent1">
                    <a:lumMod val="75000"/>
                  </a:schemeClr>
                </a:solidFill>
                <a:latin typeface="Comic Sans MS" pitchFamily="66" charset="0"/>
              </a:rPr>
              <a:t>izlaz</a:t>
            </a:r>
            <a:r>
              <a:rPr lang="pt-BR" b="1" smtClean="0">
                <a:solidFill>
                  <a:schemeClr val="accent1">
                    <a:lumMod val="75000"/>
                  </a:schemeClr>
                </a:solidFill>
                <a:latin typeface="Comic Sans MS" pitchFamily="66" charset="0"/>
              </a:rPr>
              <a:t> („Unesi broj“);</a:t>
            </a:r>
          </a:p>
          <a:p>
            <a:pPr>
              <a:lnSpc>
                <a:spcPct val="100000"/>
              </a:lnSpc>
              <a:spcBef>
                <a:spcPts val="1200"/>
              </a:spcBef>
              <a:buNone/>
            </a:pPr>
            <a:r>
              <a:rPr lang="pt-BR" b="1" smtClean="0">
                <a:solidFill>
                  <a:schemeClr val="accent1">
                    <a:lumMod val="75000"/>
                  </a:schemeClr>
                </a:solidFill>
                <a:latin typeface="Comic Sans MS" pitchFamily="66" charset="0"/>
              </a:rPr>
              <a:t>        </a:t>
            </a:r>
            <a:r>
              <a:rPr lang="pt-BR" b="1" u="sng" smtClean="0">
                <a:solidFill>
                  <a:schemeClr val="accent1">
                    <a:lumMod val="75000"/>
                  </a:schemeClr>
                </a:solidFill>
                <a:latin typeface="Comic Sans MS" pitchFamily="66" charset="0"/>
              </a:rPr>
              <a:t>ulaz</a:t>
            </a:r>
            <a:r>
              <a:rPr lang="pt-BR" b="1" smtClean="0">
                <a:solidFill>
                  <a:schemeClr val="accent1">
                    <a:lumMod val="75000"/>
                  </a:schemeClr>
                </a:solidFill>
                <a:latin typeface="Comic Sans MS" pitchFamily="66" charset="0"/>
              </a:rPr>
              <a:t> (x);</a:t>
            </a:r>
          </a:p>
          <a:p>
            <a:pPr>
              <a:lnSpc>
                <a:spcPct val="100000"/>
              </a:lnSpc>
              <a:spcBef>
                <a:spcPts val="1200"/>
              </a:spcBef>
              <a:buNone/>
            </a:pPr>
            <a:r>
              <a:rPr lang="pt-BR" b="1" smtClean="0">
                <a:solidFill>
                  <a:schemeClr val="accent1">
                    <a:lumMod val="75000"/>
                  </a:schemeClr>
                </a:solidFill>
                <a:latin typeface="Comic Sans MS" pitchFamily="66" charset="0"/>
              </a:rPr>
              <a:t>        s := s + x;</a:t>
            </a:r>
          </a:p>
          <a:p>
            <a:pPr>
              <a:lnSpc>
                <a:spcPct val="100000"/>
              </a:lnSpc>
              <a:spcBef>
                <a:spcPts val="1200"/>
              </a:spcBef>
              <a:buNone/>
            </a:pPr>
            <a:r>
              <a:rPr lang="pt-BR" b="1" smtClean="0">
                <a:solidFill>
                  <a:schemeClr val="accent1">
                    <a:lumMod val="75000"/>
                  </a:schemeClr>
                </a:solidFill>
                <a:latin typeface="Comic Sans MS" pitchFamily="66" charset="0"/>
              </a:rPr>
              <a:t>        n := n + 1;</a:t>
            </a:r>
          </a:p>
          <a:p>
            <a:pPr>
              <a:lnSpc>
                <a:spcPct val="100000"/>
              </a:lnSpc>
              <a:spcBef>
                <a:spcPts val="1200"/>
              </a:spcBef>
              <a:buNone/>
            </a:pPr>
            <a:r>
              <a:rPr lang="pt-BR" b="1" smtClean="0">
                <a:solidFill>
                  <a:schemeClr val="accent1">
                    <a:lumMod val="75000"/>
                  </a:schemeClr>
                </a:solidFill>
                <a:latin typeface="Comic Sans MS" pitchFamily="66" charset="0"/>
              </a:rPr>
              <a:t>}</a:t>
            </a:r>
          </a:p>
          <a:p>
            <a:pPr>
              <a:lnSpc>
                <a:spcPct val="100000"/>
              </a:lnSpc>
              <a:spcBef>
                <a:spcPts val="1200"/>
              </a:spcBef>
              <a:buNone/>
            </a:pPr>
            <a:r>
              <a:rPr lang="pt-BR" b="1" u="sng" smtClean="0">
                <a:solidFill>
                  <a:schemeClr val="accent1">
                    <a:lumMod val="75000"/>
                  </a:schemeClr>
                </a:solidFill>
                <a:latin typeface="Comic Sans MS" pitchFamily="66" charset="0"/>
              </a:rPr>
              <a:t>izlaz</a:t>
            </a:r>
            <a:r>
              <a:rPr lang="pt-BR" b="1" smtClean="0">
                <a:solidFill>
                  <a:schemeClr val="accent1">
                    <a:lumMod val="75000"/>
                  </a:schemeClr>
                </a:solidFill>
                <a:latin typeface="Comic Sans MS" pitchFamily="66" charset="0"/>
              </a:rPr>
              <a:t> (n, s);</a:t>
            </a:r>
            <a:endParaRPr lang="hr-HR"/>
          </a:p>
        </p:txBody>
      </p:sp>
      <p:sp>
        <p:nvSpPr>
          <p:cNvPr id="5" name="Rezervirano mjesto broja slajda 4"/>
          <p:cNvSpPr>
            <a:spLocks noGrp="1"/>
          </p:cNvSpPr>
          <p:nvPr>
            <p:ph type="sldNum" sz="quarter" idx="12"/>
          </p:nvPr>
        </p:nvSpPr>
        <p:spPr/>
        <p:txBody>
          <a:bodyPr/>
          <a:lstStyle/>
          <a:p>
            <a:pPr>
              <a:defRPr/>
            </a:pPr>
            <a:fld id="{2521EDB7-747B-493C-8632-2FFDF74C8276}" type="slidenum">
              <a:rPr lang="hr-HR" smtClean="0"/>
              <a:pPr>
                <a:defRPr/>
              </a:pPr>
              <a:t>15</a:t>
            </a:fld>
            <a:endParaRPr lang="hr-H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Primjer 12</a:t>
            </a:r>
            <a:endParaRPr lang="hr-HR"/>
          </a:p>
        </p:txBody>
      </p:sp>
      <p:sp>
        <p:nvSpPr>
          <p:cNvPr id="3" name="Rezervirano mjesto sadržaja 2"/>
          <p:cNvSpPr>
            <a:spLocks noGrp="1"/>
          </p:cNvSpPr>
          <p:nvPr>
            <p:ph idx="1"/>
          </p:nvPr>
        </p:nvSpPr>
        <p:spPr>
          <a:xfrm>
            <a:off x="304800" y="1554163"/>
            <a:ext cx="5910274" cy="4525962"/>
          </a:xfrm>
        </p:spPr>
        <p:txBody>
          <a:bodyPr/>
          <a:lstStyle/>
          <a:p>
            <a:r>
              <a:rPr lang="hr-HR" smtClean="0"/>
              <a:t>Potrebno je unositi parove brojeva </a:t>
            </a:r>
            <a:r>
              <a:rPr lang="hr-HR" b="1" smtClean="0"/>
              <a:t>x</a:t>
            </a:r>
            <a:r>
              <a:rPr lang="hr-HR" smtClean="0"/>
              <a:t> i </a:t>
            </a:r>
            <a:r>
              <a:rPr lang="hr-HR" b="1" smtClean="0"/>
              <a:t>y</a:t>
            </a:r>
            <a:r>
              <a:rPr lang="hr-HR" smtClean="0"/>
              <a:t>. Samo u slučaju ako su oba broja pozitivna treba ispisivati njihov umnožak. Unos traje sve dok se za vrijednost varijable </a:t>
            </a:r>
            <a:r>
              <a:rPr lang="hr-HR" b="1" smtClean="0"/>
              <a:t>x</a:t>
            </a:r>
            <a:r>
              <a:rPr lang="hr-HR" smtClean="0"/>
              <a:t> ili varijable </a:t>
            </a:r>
            <a:r>
              <a:rPr lang="hr-HR" b="1" smtClean="0"/>
              <a:t>y</a:t>
            </a:r>
            <a:r>
              <a:rPr lang="hr-HR" smtClean="0"/>
              <a:t> ne unese 0. </a:t>
            </a:r>
          </a:p>
        </p:txBody>
      </p:sp>
      <p:sp>
        <p:nvSpPr>
          <p:cNvPr id="5" name="Rezervirano mjesto broja slajda 4"/>
          <p:cNvSpPr>
            <a:spLocks noGrp="1"/>
          </p:cNvSpPr>
          <p:nvPr>
            <p:ph type="sldNum" sz="quarter" idx="12"/>
          </p:nvPr>
        </p:nvSpPr>
        <p:spPr/>
        <p:txBody>
          <a:bodyPr/>
          <a:lstStyle/>
          <a:p>
            <a:pPr>
              <a:defRPr/>
            </a:pPr>
            <a:fld id="{2521EDB7-747B-493C-8632-2FFDF74C8276}" type="slidenum">
              <a:rPr lang="hr-HR" smtClean="0"/>
              <a:pPr>
                <a:defRPr/>
              </a:pPr>
              <a:t>16</a:t>
            </a:fld>
            <a:endParaRPr lang="hr-HR"/>
          </a:p>
        </p:txBody>
      </p:sp>
      <p:pic>
        <p:nvPicPr>
          <p:cNvPr id="6" name="Slika 4" descr="Slika2.png"/>
          <p:cNvPicPr>
            <a:picLocks noChangeAspect="1"/>
          </p:cNvPicPr>
          <p:nvPr/>
        </p:nvPicPr>
        <p:blipFill>
          <a:blip r:embed="rId2" cstate="print"/>
          <a:srcRect/>
          <a:stretch>
            <a:fillRect/>
          </a:stretch>
        </p:blipFill>
        <p:spPr bwMode="auto">
          <a:xfrm>
            <a:off x="6229568" y="88570"/>
            <a:ext cx="2736850" cy="6643306"/>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zervirano mjesto sadržaja 2"/>
          <p:cNvSpPr>
            <a:spLocks noGrp="1"/>
          </p:cNvSpPr>
          <p:nvPr>
            <p:ph idx="1"/>
          </p:nvPr>
        </p:nvSpPr>
        <p:spPr>
          <a:xfrm>
            <a:off x="1428728" y="285728"/>
            <a:ext cx="7215238" cy="5572164"/>
          </a:xfrm>
        </p:spPr>
        <p:txBody>
          <a:bodyPr/>
          <a:lstStyle/>
          <a:p>
            <a:pPr>
              <a:spcBef>
                <a:spcPts val="600"/>
              </a:spcBef>
              <a:buFont typeface="Wingdings" pitchFamily="2" charset="2"/>
              <a:buNone/>
            </a:pPr>
            <a:r>
              <a:rPr lang="hr-HR" b="1" u="sng" smtClean="0">
                <a:solidFill>
                  <a:schemeClr val="accent1">
                    <a:lumMod val="75000"/>
                  </a:schemeClr>
                </a:solidFill>
                <a:latin typeface="Comic Sans MS" pitchFamily="66" charset="0"/>
              </a:rPr>
              <a:t>ponavljati</a:t>
            </a:r>
          </a:p>
          <a:p>
            <a:pPr>
              <a:spcBef>
                <a:spcPts val="600"/>
              </a:spcBef>
              <a:buFont typeface="Wingdings" pitchFamily="2" charset="2"/>
              <a:buNone/>
            </a:pPr>
            <a:r>
              <a:rPr lang="hr-HR" b="1" u="sng" smtClean="0">
                <a:solidFill>
                  <a:schemeClr val="accent1">
                    <a:lumMod val="75000"/>
                  </a:schemeClr>
                </a:solidFill>
                <a:latin typeface="Comic Sans MS" pitchFamily="66" charset="0"/>
              </a:rPr>
              <a:t>{</a:t>
            </a:r>
          </a:p>
          <a:p>
            <a:pPr>
              <a:spcBef>
                <a:spcPts val="600"/>
              </a:spcBef>
              <a:buFont typeface="Wingdings" pitchFamily="2" charset="2"/>
              <a:buNone/>
            </a:pPr>
            <a:r>
              <a:rPr lang="hr-HR" b="1" smtClean="0">
                <a:solidFill>
                  <a:schemeClr val="accent1">
                    <a:lumMod val="75000"/>
                  </a:schemeClr>
                </a:solidFill>
                <a:latin typeface="Comic Sans MS" pitchFamily="66" charset="0"/>
              </a:rPr>
              <a:t>       </a:t>
            </a:r>
            <a:r>
              <a:rPr lang="hr-HR" b="1" u="sng" smtClean="0">
                <a:solidFill>
                  <a:schemeClr val="accent1">
                    <a:lumMod val="75000"/>
                  </a:schemeClr>
                </a:solidFill>
                <a:latin typeface="Comic Sans MS" pitchFamily="66" charset="0"/>
              </a:rPr>
              <a:t>ulaz</a:t>
            </a:r>
            <a:r>
              <a:rPr lang="hr-HR" b="1" smtClean="0">
                <a:solidFill>
                  <a:schemeClr val="accent1">
                    <a:lumMod val="75000"/>
                  </a:schemeClr>
                </a:solidFill>
                <a:latin typeface="Comic Sans MS" pitchFamily="66" charset="0"/>
              </a:rPr>
              <a:t> (x, y);</a:t>
            </a:r>
          </a:p>
          <a:p>
            <a:pPr>
              <a:spcBef>
                <a:spcPts val="600"/>
              </a:spcBef>
              <a:buFont typeface="Wingdings" pitchFamily="2" charset="2"/>
              <a:buNone/>
            </a:pPr>
            <a:r>
              <a:rPr lang="hr-HR" b="1" smtClean="0">
                <a:solidFill>
                  <a:schemeClr val="accent1">
                    <a:lumMod val="75000"/>
                  </a:schemeClr>
                </a:solidFill>
                <a:latin typeface="Comic Sans MS" pitchFamily="66" charset="0"/>
              </a:rPr>
              <a:t>       </a:t>
            </a:r>
            <a:r>
              <a:rPr lang="hr-HR" b="1" u="sng" smtClean="0">
                <a:solidFill>
                  <a:schemeClr val="accent1">
                    <a:lumMod val="75000"/>
                  </a:schemeClr>
                </a:solidFill>
                <a:latin typeface="Comic Sans MS" pitchFamily="66" charset="0"/>
              </a:rPr>
              <a:t>ako je</a:t>
            </a:r>
            <a:r>
              <a:rPr lang="hr-HR" b="1" smtClean="0">
                <a:solidFill>
                  <a:schemeClr val="accent1">
                    <a:lumMod val="75000"/>
                  </a:schemeClr>
                </a:solidFill>
                <a:latin typeface="Comic Sans MS" pitchFamily="66" charset="0"/>
              </a:rPr>
              <a:t> ((x &gt; 0) I (y &gt; 0)) </a:t>
            </a:r>
            <a:r>
              <a:rPr lang="hr-HR" b="1" u="sng" smtClean="0">
                <a:solidFill>
                  <a:schemeClr val="accent1">
                    <a:lumMod val="75000"/>
                  </a:schemeClr>
                </a:solidFill>
                <a:latin typeface="Comic Sans MS" pitchFamily="66" charset="0"/>
              </a:rPr>
              <a:t>onda</a:t>
            </a:r>
            <a:r>
              <a:rPr lang="hr-HR" b="1" smtClean="0">
                <a:solidFill>
                  <a:schemeClr val="accent1">
                    <a:lumMod val="75000"/>
                  </a:schemeClr>
                </a:solidFill>
                <a:latin typeface="Comic Sans MS" pitchFamily="66" charset="0"/>
              </a:rPr>
              <a:t> </a:t>
            </a:r>
          </a:p>
          <a:p>
            <a:pPr>
              <a:spcBef>
                <a:spcPts val="600"/>
              </a:spcBef>
              <a:buFont typeface="Wingdings" pitchFamily="2" charset="2"/>
              <a:buNone/>
            </a:pPr>
            <a:r>
              <a:rPr lang="hr-HR" b="1" smtClean="0">
                <a:solidFill>
                  <a:schemeClr val="accent1">
                    <a:lumMod val="75000"/>
                  </a:schemeClr>
                </a:solidFill>
                <a:latin typeface="Comic Sans MS" pitchFamily="66" charset="0"/>
              </a:rPr>
              <a:t>       {</a:t>
            </a:r>
          </a:p>
          <a:p>
            <a:pPr>
              <a:spcBef>
                <a:spcPts val="600"/>
              </a:spcBef>
              <a:buFont typeface="Wingdings" pitchFamily="2" charset="2"/>
              <a:buNone/>
            </a:pPr>
            <a:r>
              <a:rPr lang="hr-HR" b="1" smtClean="0">
                <a:solidFill>
                  <a:schemeClr val="accent1">
                    <a:lumMod val="75000"/>
                  </a:schemeClr>
                </a:solidFill>
                <a:latin typeface="Comic Sans MS" pitchFamily="66" charset="0"/>
              </a:rPr>
              <a:t>              p := x * y;</a:t>
            </a:r>
          </a:p>
          <a:p>
            <a:pPr>
              <a:spcBef>
                <a:spcPts val="600"/>
              </a:spcBef>
              <a:buFont typeface="Wingdings" pitchFamily="2" charset="2"/>
              <a:buNone/>
            </a:pPr>
            <a:r>
              <a:rPr lang="hr-HR" b="1" smtClean="0">
                <a:solidFill>
                  <a:schemeClr val="accent1">
                    <a:lumMod val="75000"/>
                  </a:schemeClr>
                </a:solidFill>
                <a:latin typeface="Comic Sans MS" pitchFamily="66" charset="0"/>
              </a:rPr>
              <a:t>              </a:t>
            </a:r>
            <a:r>
              <a:rPr lang="hr-HR" b="1" u="sng" smtClean="0">
                <a:solidFill>
                  <a:schemeClr val="accent1">
                    <a:lumMod val="75000"/>
                  </a:schemeClr>
                </a:solidFill>
                <a:latin typeface="Comic Sans MS" pitchFamily="66" charset="0"/>
              </a:rPr>
              <a:t>izlaz</a:t>
            </a:r>
            <a:r>
              <a:rPr lang="hr-HR" b="1" smtClean="0">
                <a:solidFill>
                  <a:schemeClr val="accent1">
                    <a:lumMod val="75000"/>
                  </a:schemeClr>
                </a:solidFill>
                <a:latin typeface="Comic Sans MS" pitchFamily="66" charset="0"/>
              </a:rPr>
              <a:t> (p);</a:t>
            </a:r>
          </a:p>
          <a:p>
            <a:pPr>
              <a:spcBef>
                <a:spcPts val="0"/>
              </a:spcBef>
              <a:buFont typeface="Wingdings" pitchFamily="2" charset="2"/>
              <a:buNone/>
            </a:pPr>
            <a:r>
              <a:rPr lang="hr-HR" b="1" smtClean="0">
                <a:solidFill>
                  <a:schemeClr val="accent1">
                    <a:lumMod val="75000"/>
                  </a:schemeClr>
                </a:solidFill>
                <a:latin typeface="Comic Sans MS" pitchFamily="66" charset="0"/>
              </a:rPr>
              <a:t>       }</a:t>
            </a:r>
          </a:p>
          <a:p>
            <a:pPr>
              <a:spcBef>
                <a:spcPts val="0"/>
              </a:spcBef>
              <a:buFont typeface="Wingdings" pitchFamily="2" charset="2"/>
              <a:buNone/>
            </a:pPr>
            <a:r>
              <a:rPr lang="hr-HR" b="1" smtClean="0">
                <a:solidFill>
                  <a:schemeClr val="accent1">
                    <a:lumMod val="75000"/>
                  </a:schemeClr>
                </a:solidFill>
                <a:latin typeface="Comic Sans MS" pitchFamily="66" charset="0"/>
              </a:rPr>
              <a:t>}</a:t>
            </a:r>
          </a:p>
          <a:p>
            <a:pPr>
              <a:spcBef>
                <a:spcPts val="600"/>
              </a:spcBef>
              <a:buFont typeface="Wingdings" pitchFamily="2" charset="2"/>
              <a:buNone/>
            </a:pPr>
            <a:r>
              <a:rPr lang="hr-HR" b="1" u="sng" smtClean="0">
                <a:solidFill>
                  <a:schemeClr val="accent1">
                    <a:lumMod val="75000"/>
                  </a:schemeClr>
                </a:solidFill>
                <a:latin typeface="Comic Sans MS" pitchFamily="66" charset="0"/>
              </a:rPr>
              <a:t>dok je</a:t>
            </a:r>
            <a:r>
              <a:rPr lang="hr-HR" b="1" smtClean="0">
                <a:solidFill>
                  <a:schemeClr val="accent1">
                    <a:lumMod val="75000"/>
                  </a:schemeClr>
                </a:solidFill>
                <a:latin typeface="Comic Sans MS" pitchFamily="66" charset="0"/>
              </a:rPr>
              <a:t> ((x &lt;&gt; 0) I (y &lt;&gt; 0));</a:t>
            </a:r>
            <a:endParaRPr lang="hr-HR" smtClean="0"/>
          </a:p>
        </p:txBody>
      </p:sp>
      <p:sp>
        <p:nvSpPr>
          <p:cNvPr id="5" name="Rezervirano mjesto broja slajda 4"/>
          <p:cNvSpPr>
            <a:spLocks noGrp="1"/>
          </p:cNvSpPr>
          <p:nvPr>
            <p:ph type="sldNum" sz="quarter" idx="12"/>
          </p:nvPr>
        </p:nvSpPr>
        <p:spPr/>
        <p:txBody>
          <a:bodyPr/>
          <a:lstStyle/>
          <a:p>
            <a:pPr>
              <a:defRPr/>
            </a:pPr>
            <a:fld id="{2521EDB7-747B-493C-8632-2FFDF74C8276}" type="slidenum">
              <a:rPr lang="hr-HR" smtClean="0"/>
              <a:pPr>
                <a:defRPr/>
              </a:pPr>
              <a:t>17</a:t>
            </a:fld>
            <a:endParaRPr lang="hr-H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 calcmode="lin" valueType="num">
                                      <p:cBhvr additive="base">
                                        <p:cTn id="3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
                                            <p:txEl>
                                              <p:pRg st="6" end="6"/>
                                            </p:txEl>
                                          </p:spTgt>
                                        </p:tgtEl>
                                        <p:attrNameLst>
                                          <p:attrName>style.visibility</p:attrName>
                                        </p:attrNameLst>
                                      </p:cBhvr>
                                      <p:to>
                                        <p:strVal val="visible"/>
                                      </p:to>
                                    </p:set>
                                    <p:anim calcmode="lin" valueType="num">
                                      <p:cBhvr additive="base">
                                        <p:cTn id="43"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
                                            <p:txEl>
                                              <p:pRg st="7" end="7"/>
                                            </p:txEl>
                                          </p:spTgt>
                                        </p:tgtEl>
                                        <p:attrNameLst>
                                          <p:attrName>style.visibility</p:attrName>
                                        </p:attrNameLst>
                                      </p:cBhvr>
                                      <p:to>
                                        <p:strVal val="visible"/>
                                      </p:to>
                                    </p:set>
                                    <p:anim calcmode="lin" valueType="num">
                                      <p:cBhvr additive="base">
                                        <p:cTn id="49"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
                                            <p:txEl>
                                              <p:pRg st="8" end="8"/>
                                            </p:txEl>
                                          </p:spTgt>
                                        </p:tgtEl>
                                        <p:attrNameLst>
                                          <p:attrName>style.visibility</p:attrName>
                                        </p:attrNameLst>
                                      </p:cBhvr>
                                      <p:to>
                                        <p:strVal val="visible"/>
                                      </p:to>
                                    </p:set>
                                    <p:anim calcmode="lin" valueType="num">
                                      <p:cBhvr additive="base">
                                        <p:cTn id="55"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6">
                                            <p:txEl>
                                              <p:pRg st="9" end="9"/>
                                            </p:txEl>
                                          </p:spTgt>
                                        </p:tgtEl>
                                        <p:attrNameLst>
                                          <p:attrName>style.visibility</p:attrName>
                                        </p:attrNameLst>
                                      </p:cBhvr>
                                      <p:to>
                                        <p:strVal val="visible"/>
                                      </p:to>
                                    </p:set>
                                    <p:anim calcmode="lin" valueType="num">
                                      <p:cBhvr additive="base">
                                        <p:cTn id="61" dur="500" fill="hold"/>
                                        <p:tgtEl>
                                          <p:spTgt spid="6">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Zadatak 1.</a:t>
            </a:r>
            <a:endParaRPr lang="hr-HR"/>
          </a:p>
        </p:txBody>
      </p:sp>
      <p:sp>
        <p:nvSpPr>
          <p:cNvPr id="3" name="Rezervirano mjesto sadržaja 2"/>
          <p:cNvSpPr>
            <a:spLocks noGrp="1"/>
          </p:cNvSpPr>
          <p:nvPr>
            <p:ph idx="1"/>
          </p:nvPr>
        </p:nvSpPr>
        <p:spPr>
          <a:xfrm>
            <a:off x="304800" y="1554163"/>
            <a:ext cx="8482042" cy="4525962"/>
          </a:xfrm>
        </p:spPr>
        <p:txBody>
          <a:bodyPr/>
          <a:lstStyle/>
          <a:p>
            <a:r>
              <a:rPr lang="hr-HR" dirty="0" smtClean="0"/>
              <a:t>Kolika je vrijednost varijable </a:t>
            </a:r>
            <a:r>
              <a:rPr lang="hr-HR" b="1" i="1" dirty="0" smtClean="0"/>
              <a:t>x</a:t>
            </a:r>
            <a:r>
              <a:rPr lang="hr-HR" dirty="0" smtClean="0"/>
              <a:t> nakon ovog naredbenog </a:t>
            </a:r>
            <a:r>
              <a:rPr lang="hr-HR" dirty="0" err="1" smtClean="0"/>
              <a:t>redka</a:t>
            </a:r>
            <a:r>
              <a:rPr lang="hr-HR" dirty="0" smtClean="0"/>
              <a:t>?</a:t>
            </a:r>
          </a:p>
          <a:p>
            <a:pPr indent="19050">
              <a:buNone/>
            </a:pPr>
            <a:r>
              <a:rPr lang="da-DK" b="1" dirty="0" smtClean="0">
                <a:solidFill>
                  <a:schemeClr val="accent1">
                    <a:lumMod val="75000"/>
                  </a:schemeClr>
                </a:solidFill>
                <a:latin typeface="Comic Sans MS" pitchFamily="66" charset="0"/>
              </a:rPr>
              <a:t>x := 4 + 3 * 7 </a:t>
            </a:r>
            <a:r>
              <a:rPr lang="hr-HR" b="1" dirty="0" smtClean="0">
                <a:solidFill>
                  <a:schemeClr val="accent1">
                    <a:lumMod val="75000"/>
                  </a:schemeClr>
                </a:solidFill>
                <a:latin typeface="Comic Sans MS" pitchFamily="66" charset="0"/>
              </a:rPr>
              <a:t>MOD</a:t>
            </a:r>
            <a:r>
              <a:rPr lang="da-DK" b="1" dirty="0" smtClean="0">
                <a:solidFill>
                  <a:schemeClr val="accent1">
                    <a:lumMod val="75000"/>
                  </a:schemeClr>
                </a:solidFill>
                <a:latin typeface="Comic Sans MS" pitchFamily="66" charset="0"/>
              </a:rPr>
              <a:t> 2;</a:t>
            </a:r>
            <a:endParaRPr lang="hr-HR" b="1" dirty="0" smtClean="0">
              <a:solidFill>
                <a:schemeClr val="accent1">
                  <a:lumMod val="75000"/>
                </a:schemeClr>
              </a:solidFill>
              <a:latin typeface="Comic Sans MS" pitchFamily="66" charset="0"/>
            </a:endParaRPr>
          </a:p>
        </p:txBody>
      </p:sp>
      <p:sp>
        <p:nvSpPr>
          <p:cNvPr id="5" name="Rezervirano mjesto broja slajda 4"/>
          <p:cNvSpPr>
            <a:spLocks noGrp="1"/>
          </p:cNvSpPr>
          <p:nvPr>
            <p:ph type="sldNum" sz="quarter" idx="12"/>
          </p:nvPr>
        </p:nvSpPr>
        <p:spPr/>
        <p:txBody>
          <a:bodyPr/>
          <a:lstStyle/>
          <a:p>
            <a:pPr>
              <a:defRPr/>
            </a:pPr>
            <a:fld id="{2521EDB7-747B-493C-8632-2FFDF74C8276}" type="slidenum">
              <a:rPr lang="hr-HR" smtClean="0"/>
              <a:pPr>
                <a:defRPr/>
              </a:pPr>
              <a:t>18</a:t>
            </a:fld>
            <a:endParaRPr lang="hr-HR"/>
          </a:p>
        </p:txBody>
      </p:sp>
      <p:sp>
        <p:nvSpPr>
          <p:cNvPr id="6" name="TekstniOkvir 5"/>
          <p:cNvSpPr txBox="1"/>
          <p:nvPr/>
        </p:nvSpPr>
        <p:spPr>
          <a:xfrm>
            <a:off x="7643834" y="5786454"/>
            <a:ext cx="785818" cy="369332"/>
          </a:xfrm>
          <a:prstGeom prst="rect">
            <a:avLst/>
          </a:prstGeom>
          <a:noFill/>
        </p:spPr>
        <p:txBody>
          <a:bodyPr wrap="square" rtlCol="0">
            <a:spAutoFit/>
          </a:bodyPr>
          <a:lstStyle/>
          <a:p>
            <a:r>
              <a:rPr lang="hr-HR" b="1" smtClean="0">
                <a:solidFill>
                  <a:srgbClr val="FF0000"/>
                </a:solidFill>
              </a:rPr>
              <a:t>5</a:t>
            </a:r>
            <a:endParaRPr lang="hr-HR"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Zadatak 2.</a:t>
            </a:r>
            <a:endParaRPr lang="hr-HR"/>
          </a:p>
        </p:txBody>
      </p:sp>
      <p:sp>
        <p:nvSpPr>
          <p:cNvPr id="3" name="Rezervirano mjesto sadržaja 2"/>
          <p:cNvSpPr>
            <a:spLocks noGrp="1"/>
          </p:cNvSpPr>
          <p:nvPr>
            <p:ph idx="1"/>
          </p:nvPr>
        </p:nvSpPr>
        <p:spPr>
          <a:xfrm>
            <a:off x="304800" y="1554163"/>
            <a:ext cx="8482042" cy="4525962"/>
          </a:xfrm>
        </p:spPr>
        <p:txBody>
          <a:bodyPr/>
          <a:lstStyle/>
          <a:p>
            <a:r>
              <a:rPr lang="hr-HR" smtClean="0"/>
              <a:t>Kolika je vrijednost varijable </a:t>
            </a:r>
            <a:r>
              <a:rPr lang="hr-HR" b="1" i="1" smtClean="0"/>
              <a:t>x</a:t>
            </a:r>
            <a:r>
              <a:rPr lang="hr-HR" smtClean="0"/>
              <a:t> nakon ovog naredbenog redka?</a:t>
            </a:r>
          </a:p>
          <a:p>
            <a:pPr indent="19050">
              <a:buNone/>
            </a:pPr>
            <a:r>
              <a:rPr lang="hr-HR" b="1" smtClean="0">
                <a:solidFill>
                  <a:schemeClr val="accent1">
                    <a:lumMod val="75000"/>
                  </a:schemeClr>
                </a:solidFill>
                <a:latin typeface="Comic Sans MS" pitchFamily="66" charset="0"/>
              </a:rPr>
              <a:t>a := 8;</a:t>
            </a:r>
          </a:p>
          <a:p>
            <a:pPr indent="19050">
              <a:buNone/>
            </a:pPr>
            <a:r>
              <a:rPr lang="hr-HR" b="1" smtClean="0">
                <a:solidFill>
                  <a:schemeClr val="accent1">
                    <a:lumMod val="75000"/>
                  </a:schemeClr>
                </a:solidFill>
                <a:latin typeface="Comic Sans MS" pitchFamily="66" charset="0"/>
              </a:rPr>
              <a:t>b := 2;</a:t>
            </a:r>
          </a:p>
          <a:p>
            <a:pPr indent="19050">
              <a:buNone/>
            </a:pPr>
            <a:r>
              <a:rPr lang="hr-HR" b="1" smtClean="0">
                <a:solidFill>
                  <a:schemeClr val="accent1">
                    <a:lumMod val="75000"/>
                  </a:schemeClr>
                </a:solidFill>
                <a:latin typeface="Comic Sans MS" pitchFamily="66" charset="0"/>
              </a:rPr>
              <a:t>x := (a – sqrt(a * b)) / (a * sqr(b))</a:t>
            </a:r>
          </a:p>
        </p:txBody>
      </p:sp>
      <p:sp>
        <p:nvSpPr>
          <p:cNvPr id="5" name="Rezervirano mjesto broja slajda 4"/>
          <p:cNvSpPr>
            <a:spLocks noGrp="1"/>
          </p:cNvSpPr>
          <p:nvPr>
            <p:ph type="sldNum" sz="quarter" idx="12"/>
          </p:nvPr>
        </p:nvSpPr>
        <p:spPr/>
        <p:txBody>
          <a:bodyPr/>
          <a:lstStyle/>
          <a:p>
            <a:pPr>
              <a:defRPr/>
            </a:pPr>
            <a:fld id="{2521EDB7-747B-493C-8632-2FFDF74C8276}" type="slidenum">
              <a:rPr lang="hr-HR" smtClean="0"/>
              <a:pPr>
                <a:defRPr/>
              </a:pPr>
              <a:t>19</a:t>
            </a:fld>
            <a:endParaRPr lang="hr-HR"/>
          </a:p>
        </p:txBody>
      </p:sp>
      <p:sp>
        <p:nvSpPr>
          <p:cNvPr id="6" name="TekstniOkvir 5"/>
          <p:cNvSpPr txBox="1"/>
          <p:nvPr/>
        </p:nvSpPr>
        <p:spPr>
          <a:xfrm>
            <a:off x="7643834" y="5786454"/>
            <a:ext cx="785818" cy="369332"/>
          </a:xfrm>
          <a:prstGeom prst="rect">
            <a:avLst/>
          </a:prstGeom>
          <a:noFill/>
        </p:spPr>
        <p:txBody>
          <a:bodyPr wrap="square" rtlCol="0">
            <a:spAutoFit/>
          </a:bodyPr>
          <a:lstStyle/>
          <a:p>
            <a:r>
              <a:rPr lang="hr-HR" b="1" smtClean="0">
                <a:solidFill>
                  <a:srgbClr val="FF0000"/>
                </a:solidFill>
              </a:rPr>
              <a:t>0,125</a:t>
            </a:r>
            <a:endParaRPr lang="hr-HR"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Primjer 1</a:t>
            </a:r>
            <a:endParaRPr lang="hr-HR"/>
          </a:p>
        </p:txBody>
      </p:sp>
      <p:sp>
        <p:nvSpPr>
          <p:cNvPr id="3" name="Rezervirano mjesto sadržaja 2"/>
          <p:cNvSpPr>
            <a:spLocks noGrp="1"/>
          </p:cNvSpPr>
          <p:nvPr>
            <p:ph idx="1"/>
          </p:nvPr>
        </p:nvSpPr>
        <p:spPr/>
        <p:txBody>
          <a:bodyPr/>
          <a:lstStyle/>
          <a:p>
            <a:r>
              <a:rPr lang="hr-HR" smtClean="0"/>
              <a:t>Potrebno je unijeti cijenu proizvoda </a:t>
            </a:r>
            <a:r>
              <a:rPr lang="hr-HR" b="1" smtClean="0"/>
              <a:t>c</a:t>
            </a:r>
            <a:r>
              <a:rPr lang="hr-HR" smtClean="0"/>
              <a:t> i postotak sniženja </a:t>
            </a:r>
            <a:r>
              <a:rPr lang="hr-HR" b="1" smtClean="0"/>
              <a:t>p</a:t>
            </a:r>
            <a:r>
              <a:rPr lang="hr-HR" smtClean="0"/>
              <a:t> pa izračunati cijenu proizvoda nakon sniženja i ispisati je. </a:t>
            </a:r>
          </a:p>
          <a:p>
            <a:endParaRPr lang="hr-HR" sz="1000" smtClean="0"/>
          </a:p>
          <a:p>
            <a:pPr lvl="1">
              <a:spcBef>
                <a:spcPts val="600"/>
              </a:spcBef>
              <a:buNone/>
              <a:defRPr/>
            </a:pPr>
            <a:r>
              <a:rPr lang="hr-HR" sz="3200" b="1" u="sng" smtClean="0">
                <a:solidFill>
                  <a:schemeClr val="accent1">
                    <a:lumMod val="75000"/>
                  </a:schemeClr>
                </a:solidFill>
                <a:latin typeface="Comic Sans MS" pitchFamily="66" charset="0"/>
              </a:rPr>
              <a:t>ulaz</a:t>
            </a:r>
            <a:r>
              <a:rPr lang="hr-HR" sz="3200" b="1" smtClean="0">
                <a:solidFill>
                  <a:schemeClr val="accent1">
                    <a:lumMod val="75000"/>
                  </a:schemeClr>
                </a:solidFill>
                <a:latin typeface="Comic Sans MS" pitchFamily="66" charset="0"/>
              </a:rPr>
              <a:t> (c, p);</a:t>
            </a:r>
          </a:p>
          <a:p>
            <a:pPr lvl="1">
              <a:spcBef>
                <a:spcPts val="600"/>
              </a:spcBef>
              <a:buNone/>
              <a:defRPr/>
            </a:pPr>
            <a:r>
              <a:rPr lang="hr-HR" sz="3200" b="1" smtClean="0">
                <a:solidFill>
                  <a:schemeClr val="accent1">
                    <a:lumMod val="75000"/>
                  </a:schemeClr>
                </a:solidFill>
                <a:latin typeface="Comic Sans MS" pitchFamily="66" charset="0"/>
              </a:rPr>
              <a:t>s := c - c*p/100;</a:t>
            </a:r>
          </a:p>
          <a:p>
            <a:pPr lvl="1">
              <a:spcBef>
                <a:spcPts val="600"/>
              </a:spcBef>
              <a:buNone/>
              <a:defRPr/>
            </a:pPr>
            <a:r>
              <a:rPr lang="hr-HR" sz="3200" b="1" u="sng" smtClean="0">
                <a:solidFill>
                  <a:schemeClr val="accent1">
                    <a:lumMod val="75000"/>
                  </a:schemeClr>
                </a:solidFill>
                <a:latin typeface="Comic Sans MS" pitchFamily="66" charset="0"/>
              </a:rPr>
              <a:t>izlaz</a:t>
            </a:r>
            <a:r>
              <a:rPr lang="hr-HR" sz="3200" b="1" smtClean="0">
                <a:solidFill>
                  <a:schemeClr val="accent1">
                    <a:lumMod val="75000"/>
                  </a:schemeClr>
                </a:solidFill>
                <a:latin typeface="Comic Sans MS" pitchFamily="66" charset="0"/>
              </a:rPr>
              <a:t> (s);</a:t>
            </a:r>
          </a:p>
        </p:txBody>
      </p:sp>
      <p:sp>
        <p:nvSpPr>
          <p:cNvPr id="5" name="Rezervirano mjesto broja slajda 4"/>
          <p:cNvSpPr>
            <a:spLocks noGrp="1"/>
          </p:cNvSpPr>
          <p:nvPr>
            <p:ph type="sldNum" sz="quarter" idx="12"/>
          </p:nvPr>
        </p:nvSpPr>
        <p:spPr/>
        <p:txBody>
          <a:bodyPr/>
          <a:lstStyle/>
          <a:p>
            <a:pPr>
              <a:defRPr/>
            </a:pPr>
            <a:fld id="{2521EDB7-747B-493C-8632-2FFDF74C8276}" type="slidenum">
              <a:rPr lang="hr-HR" smtClean="0"/>
              <a:pPr>
                <a:defRPr/>
              </a:pPr>
              <a:t>2</a:t>
            </a:fld>
            <a:endParaRPr lang="hr-H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Zadatak 3.</a:t>
            </a:r>
            <a:endParaRPr lang="hr-HR"/>
          </a:p>
        </p:txBody>
      </p:sp>
      <p:sp>
        <p:nvSpPr>
          <p:cNvPr id="3" name="Rezervirano mjesto sadržaja 2"/>
          <p:cNvSpPr>
            <a:spLocks noGrp="1"/>
          </p:cNvSpPr>
          <p:nvPr>
            <p:ph idx="1"/>
          </p:nvPr>
        </p:nvSpPr>
        <p:spPr>
          <a:xfrm>
            <a:off x="0" y="1554163"/>
            <a:ext cx="9017876" cy="4525962"/>
          </a:xfrm>
        </p:spPr>
        <p:txBody>
          <a:bodyPr/>
          <a:lstStyle/>
          <a:p>
            <a:r>
              <a:rPr lang="hr-HR" dirty="0" smtClean="0"/>
              <a:t>Kolika je vrijednost ovog izraza?</a:t>
            </a:r>
          </a:p>
          <a:p>
            <a:pPr marL="169863" indent="19050">
              <a:buNone/>
            </a:pPr>
            <a:r>
              <a:rPr lang="hr-HR" b="1" dirty="0" smtClean="0">
                <a:solidFill>
                  <a:schemeClr val="accent1">
                    <a:lumMod val="75000"/>
                  </a:schemeClr>
                </a:solidFill>
                <a:latin typeface="Comic Sans MS" pitchFamily="66" charset="0"/>
              </a:rPr>
              <a:t>A := 4;</a:t>
            </a:r>
          </a:p>
          <a:p>
            <a:pPr marL="169863" indent="19050">
              <a:buNone/>
            </a:pPr>
            <a:r>
              <a:rPr lang="hr-HR" b="1" dirty="0" smtClean="0">
                <a:solidFill>
                  <a:schemeClr val="accent1">
                    <a:lumMod val="75000"/>
                  </a:schemeClr>
                </a:solidFill>
                <a:latin typeface="Comic Sans MS" pitchFamily="66" charset="0"/>
              </a:rPr>
              <a:t>B := 3;</a:t>
            </a:r>
          </a:p>
          <a:p>
            <a:pPr marL="92075" indent="19050">
              <a:buNone/>
            </a:pPr>
            <a:r>
              <a:rPr lang="en-US" sz="2700" b="1" spc="-80" dirty="0" smtClean="0">
                <a:solidFill>
                  <a:schemeClr val="accent1">
                    <a:lumMod val="75000"/>
                  </a:schemeClr>
                </a:solidFill>
                <a:latin typeface="Comic Sans MS" pitchFamily="66" charset="0"/>
              </a:rPr>
              <a:t>(round(A / B) = A </a:t>
            </a:r>
            <a:r>
              <a:rPr lang="hr-HR" sz="2700" b="1" spc="-80" dirty="0" smtClean="0">
                <a:solidFill>
                  <a:schemeClr val="accent1">
                    <a:lumMod val="75000"/>
                  </a:schemeClr>
                </a:solidFill>
                <a:latin typeface="Comic Sans MS" pitchFamily="66" charset="0"/>
              </a:rPr>
              <a:t>DIV</a:t>
            </a:r>
            <a:r>
              <a:rPr lang="en-US" sz="2700" b="1" spc="-80" dirty="0" smtClean="0">
                <a:solidFill>
                  <a:schemeClr val="accent1">
                    <a:lumMod val="75000"/>
                  </a:schemeClr>
                </a:solidFill>
                <a:latin typeface="Comic Sans MS" pitchFamily="66" charset="0"/>
              </a:rPr>
              <a:t> B) I (</a:t>
            </a:r>
            <a:r>
              <a:rPr lang="en-US" sz="2700" b="1" spc="-80" dirty="0" err="1" smtClean="0">
                <a:solidFill>
                  <a:schemeClr val="accent1">
                    <a:lumMod val="75000"/>
                  </a:schemeClr>
                </a:solidFill>
                <a:latin typeface="Comic Sans MS" pitchFamily="66" charset="0"/>
              </a:rPr>
              <a:t>trunc</a:t>
            </a:r>
            <a:r>
              <a:rPr lang="en-US" sz="2700" b="1" spc="-80" dirty="0" smtClean="0">
                <a:solidFill>
                  <a:schemeClr val="accent1">
                    <a:lumMod val="75000"/>
                  </a:schemeClr>
                </a:solidFill>
                <a:latin typeface="Comic Sans MS" pitchFamily="66" charset="0"/>
              </a:rPr>
              <a:t>(A / B) = A </a:t>
            </a:r>
            <a:r>
              <a:rPr lang="hr-HR" sz="2700" b="1" spc="-80" dirty="0" smtClean="0">
                <a:solidFill>
                  <a:schemeClr val="accent1">
                    <a:lumMod val="75000"/>
                  </a:schemeClr>
                </a:solidFill>
                <a:latin typeface="Comic Sans MS" pitchFamily="66" charset="0"/>
              </a:rPr>
              <a:t>MOD</a:t>
            </a:r>
            <a:r>
              <a:rPr lang="en-US" sz="2700" b="1" spc="-80" dirty="0" smtClean="0">
                <a:solidFill>
                  <a:schemeClr val="accent1">
                    <a:lumMod val="75000"/>
                  </a:schemeClr>
                </a:solidFill>
                <a:latin typeface="Comic Sans MS" pitchFamily="66" charset="0"/>
              </a:rPr>
              <a:t> B)</a:t>
            </a:r>
          </a:p>
        </p:txBody>
      </p:sp>
      <p:sp>
        <p:nvSpPr>
          <p:cNvPr id="5" name="Rezervirano mjesto broja slajda 4"/>
          <p:cNvSpPr>
            <a:spLocks noGrp="1"/>
          </p:cNvSpPr>
          <p:nvPr>
            <p:ph type="sldNum" sz="quarter" idx="12"/>
          </p:nvPr>
        </p:nvSpPr>
        <p:spPr/>
        <p:txBody>
          <a:bodyPr/>
          <a:lstStyle/>
          <a:p>
            <a:pPr>
              <a:defRPr/>
            </a:pPr>
            <a:fld id="{2521EDB7-747B-493C-8632-2FFDF74C8276}" type="slidenum">
              <a:rPr lang="hr-HR" smtClean="0"/>
              <a:pPr>
                <a:defRPr/>
              </a:pPr>
              <a:t>20</a:t>
            </a:fld>
            <a:endParaRPr lang="hr-HR"/>
          </a:p>
        </p:txBody>
      </p:sp>
      <p:sp>
        <p:nvSpPr>
          <p:cNvPr id="6" name="TekstniOkvir 5"/>
          <p:cNvSpPr txBox="1"/>
          <p:nvPr/>
        </p:nvSpPr>
        <p:spPr>
          <a:xfrm>
            <a:off x="7358082" y="5786454"/>
            <a:ext cx="1357322" cy="369332"/>
          </a:xfrm>
          <a:prstGeom prst="rect">
            <a:avLst/>
          </a:prstGeom>
          <a:noFill/>
        </p:spPr>
        <p:txBody>
          <a:bodyPr wrap="square" rtlCol="0">
            <a:spAutoFit/>
          </a:bodyPr>
          <a:lstStyle/>
          <a:p>
            <a:r>
              <a:rPr lang="hr-HR" b="1" dirty="0" smtClean="0">
                <a:solidFill>
                  <a:srgbClr val="FF0000"/>
                </a:solidFill>
              </a:rPr>
              <a:t>Istina (1)</a:t>
            </a:r>
            <a:endParaRPr lang="hr-HR"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Zadatak 4.</a:t>
            </a:r>
            <a:endParaRPr lang="hr-HR"/>
          </a:p>
        </p:txBody>
      </p:sp>
      <p:sp>
        <p:nvSpPr>
          <p:cNvPr id="3" name="Rezervirano mjesto sadržaja 2"/>
          <p:cNvSpPr>
            <a:spLocks noGrp="1"/>
          </p:cNvSpPr>
          <p:nvPr>
            <p:ph idx="1"/>
          </p:nvPr>
        </p:nvSpPr>
        <p:spPr>
          <a:xfrm>
            <a:off x="95533" y="1554163"/>
            <a:ext cx="9007523" cy="4525962"/>
          </a:xfrm>
        </p:spPr>
        <p:txBody>
          <a:bodyPr/>
          <a:lstStyle/>
          <a:p>
            <a:pPr>
              <a:spcAft>
                <a:spcPts val="1800"/>
              </a:spcAft>
            </a:pPr>
            <a:r>
              <a:rPr lang="hr-HR" dirty="0" smtClean="0"/>
              <a:t>Broj </a:t>
            </a:r>
            <a:r>
              <a:rPr lang="hr-HR" b="1" i="1" dirty="0" smtClean="0"/>
              <a:t>a</a:t>
            </a:r>
            <a:r>
              <a:rPr lang="hr-HR" dirty="0" smtClean="0"/>
              <a:t> ima svojstvo da je </a:t>
            </a:r>
            <a:r>
              <a:rPr lang="hr-HR" b="1" i="1" dirty="0" smtClean="0"/>
              <a:t>pozitivan,</a:t>
            </a:r>
            <a:r>
              <a:rPr lang="hr-HR" dirty="0" smtClean="0"/>
              <a:t> </a:t>
            </a:r>
            <a:r>
              <a:rPr lang="hr-HR" b="1" i="1" dirty="0" smtClean="0"/>
              <a:t>paran </a:t>
            </a:r>
            <a:r>
              <a:rPr lang="hr-HR" dirty="0" smtClean="0"/>
              <a:t>broj koji </a:t>
            </a:r>
            <a:r>
              <a:rPr lang="hr-HR" b="1" i="1" dirty="0" smtClean="0"/>
              <a:t>nije djeljiv s 3</a:t>
            </a:r>
            <a:r>
              <a:rPr lang="hr-HR" dirty="0" smtClean="0"/>
              <a:t>. Koji od navedenih logičkih izraza opisuje prethodnu rečenicu?</a:t>
            </a:r>
          </a:p>
          <a:p>
            <a:pPr marL="803275" lvl="1" indent="-441325">
              <a:lnSpc>
                <a:spcPct val="100000"/>
              </a:lnSpc>
              <a:buSzPct val="100000"/>
              <a:buFont typeface="+mj-lt"/>
              <a:buAutoNum type="alphaUcPeriod"/>
            </a:pPr>
            <a:r>
              <a:rPr lang="it-IT" sz="2600" b="1" dirty="0" smtClean="0">
                <a:solidFill>
                  <a:schemeClr val="accent1">
                    <a:lumMod val="75000"/>
                  </a:schemeClr>
                </a:solidFill>
                <a:latin typeface="Comic Sans MS" pitchFamily="66" charset="0"/>
              </a:rPr>
              <a:t>(a </a:t>
            </a:r>
            <a:r>
              <a:rPr lang="hr-HR" sz="2600" b="1" dirty="0" smtClean="0">
                <a:solidFill>
                  <a:schemeClr val="accent1">
                    <a:lumMod val="75000"/>
                  </a:schemeClr>
                </a:solidFill>
                <a:latin typeface="Comic Sans MS" pitchFamily="66" charset="0"/>
              </a:rPr>
              <a:t>DIV</a:t>
            </a:r>
            <a:r>
              <a:rPr lang="it-IT" sz="2600" b="1" dirty="0" smtClean="0">
                <a:solidFill>
                  <a:schemeClr val="accent1">
                    <a:lumMod val="75000"/>
                  </a:schemeClr>
                </a:solidFill>
                <a:latin typeface="Comic Sans MS" pitchFamily="66" charset="0"/>
              </a:rPr>
              <a:t> 2 = 0) I (a </a:t>
            </a:r>
            <a:r>
              <a:rPr lang="hr-HR" sz="2600" b="1" dirty="0" smtClean="0">
                <a:solidFill>
                  <a:schemeClr val="accent1">
                    <a:lumMod val="75000"/>
                  </a:schemeClr>
                </a:solidFill>
                <a:latin typeface="Comic Sans MS" pitchFamily="66" charset="0"/>
              </a:rPr>
              <a:t>DIV</a:t>
            </a:r>
            <a:r>
              <a:rPr lang="it-IT" sz="2600" b="1" dirty="0" smtClean="0">
                <a:solidFill>
                  <a:schemeClr val="accent1">
                    <a:lumMod val="75000"/>
                  </a:schemeClr>
                </a:solidFill>
                <a:latin typeface="Comic Sans MS" pitchFamily="66" charset="0"/>
              </a:rPr>
              <a:t> 3 = 0) ILI (a &gt; 0)</a:t>
            </a:r>
          </a:p>
          <a:p>
            <a:pPr marL="803275" lvl="1" indent="-441325">
              <a:lnSpc>
                <a:spcPct val="100000"/>
              </a:lnSpc>
              <a:buSzPct val="100000"/>
              <a:buFont typeface="+mj-lt"/>
              <a:buAutoNum type="alphaUcPeriod"/>
            </a:pPr>
            <a:r>
              <a:rPr lang="it-IT" sz="2600" b="1" dirty="0" smtClean="0">
                <a:solidFill>
                  <a:schemeClr val="accent1">
                    <a:lumMod val="75000"/>
                  </a:schemeClr>
                </a:solidFill>
                <a:latin typeface="Comic Sans MS" pitchFamily="66" charset="0"/>
              </a:rPr>
              <a:t>(a </a:t>
            </a:r>
            <a:r>
              <a:rPr lang="hr-HR" sz="2600" b="1" dirty="0" smtClean="0">
                <a:solidFill>
                  <a:schemeClr val="accent1">
                    <a:lumMod val="75000"/>
                  </a:schemeClr>
                </a:solidFill>
                <a:latin typeface="Comic Sans MS" pitchFamily="66" charset="0"/>
              </a:rPr>
              <a:t>DIV</a:t>
            </a:r>
            <a:r>
              <a:rPr lang="it-IT" sz="2600" b="1" dirty="0" smtClean="0">
                <a:solidFill>
                  <a:schemeClr val="accent1">
                    <a:lumMod val="75000"/>
                  </a:schemeClr>
                </a:solidFill>
                <a:latin typeface="Comic Sans MS" pitchFamily="66" charset="0"/>
              </a:rPr>
              <a:t> 3 &lt;&gt; 0) ILI (a </a:t>
            </a:r>
            <a:r>
              <a:rPr lang="hr-HR" sz="2600" b="1" dirty="0" smtClean="0">
                <a:solidFill>
                  <a:schemeClr val="accent1">
                    <a:lumMod val="75000"/>
                  </a:schemeClr>
                </a:solidFill>
                <a:latin typeface="Comic Sans MS" pitchFamily="66" charset="0"/>
              </a:rPr>
              <a:t>DIV</a:t>
            </a:r>
            <a:r>
              <a:rPr lang="it-IT" sz="2600" b="1" dirty="0" smtClean="0">
                <a:solidFill>
                  <a:schemeClr val="accent1">
                    <a:lumMod val="75000"/>
                  </a:schemeClr>
                </a:solidFill>
                <a:latin typeface="Comic Sans MS" pitchFamily="66" charset="0"/>
              </a:rPr>
              <a:t> 2 = 0) ILI (a &gt; 0)</a:t>
            </a:r>
          </a:p>
          <a:p>
            <a:pPr marL="803275" lvl="1" indent="-441325">
              <a:lnSpc>
                <a:spcPct val="100000"/>
              </a:lnSpc>
              <a:buSzPct val="100000"/>
              <a:buFont typeface="+mj-lt"/>
              <a:buAutoNum type="alphaUcPeriod"/>
            </a:pPr>
            <a:r>
              <a:rPr lang="it-IT" sz="2600" b="1" dirty="0" smtClean="0">
                <a:solidFill>
                  <a:schemeClr val="accent1">
                    <a:lumMod val="75000"/>
                  </a:schemeClr>
                </a:solidFill>
                <a:latin typeface="Comic Sans MS" pitchFamily="66" charset="0"/>
              </a:rPr>
              <a:t>(a </a:t>
            </a:r>
            <a:r>
              <a:rPr lang="hr-HR" sz="2600" b="1" dirty="0" smtClean="0">
                <a:solidFill>
                  <a:schemeClr val="accent1">
                    <a:lumMod val="75000"/>
                  </a:schemeClr>
                </a:solidFill>
                <a:latin typeface="Comic Sans MS" pitchFamily="66" charset="0"/>
              </a:rPr>
              <a:t>MOD</a:t>
            </a:r>
            <a:r>
              <a:rPr lang="it-IT" sz="2600" b="1" dirty="0" smtClean="0">
                <a:solidFill>
                  <a:schemeClr val="accent1">
                    <a:lumMod val="75000"/>
                  </a:schemeClr>
                </a:solidFill>
                <a:latin typeface="Comic Sans MS" pitchFamily="66" charset="0"/>
              </a:rPr>
              <a:t> 3 &lt;&gt; 0) ILI (a </a:t>
            </a:r>
            <a:r>
              <a:rPr lang="hr-HR" sz="2600" b="1" dirty="0" smtClean="0">
                <a:solidFill>
                  <a:schemeClr val="accent1">
                    <a:lumMod val="75000"/>
                  </a:schemeClr>
                </a:solidFill>
                <a:latin typeface="Comic Sans MS" pitchFamily="66" charset="0"/>
              </a:rPr>
              <a:t>MOD</a:t>
            </a:r>
            <a:r>
              <a:rPr lang="it-IT" sz="2600" b="1" dirty="0" smtClean="0">
                <a:solidFill>
                  <a:schemeClr val="accent1">
                    <a:lumMod val="75000"/>
                  </a:schemeClr>
                </a:solidFill>
                <a:latin typeface="Comic Sans MS" pitchFamily="66" charset="0"/>
              </a:rPr>
              <a:t> 2 = 0) ILI (a &gt;= 0)</a:t>
            </a:r>
            <a:endParaRPr lang="hr-HR" sz="2600" b="1" dirty="0" smtClean="0">
              <a:solidFill>
                <a:schemeClr val="accent1">
                  <a:lumMod val="75000"/>
                </a:schemeClr>
              </a:solidFill>
              <a:latin typeface="Comic Sans MS" pitchFamily="66" charset="0"/>
            </a:endParaRPr>
          </a:p>
          <a:p>
            <a:pPr marL="803275" lvl="1" indent="-441325">
              <a:lnSpc>
                <a:spcPct val="100000"/>
              </a:lnSpc>
              <a:buSzPct val="100000"/>
              <a:buFont typeface="+mj-lt"/>
              <a:buAutoNum type="alphaUcPeriod"/>
            </a:pPr>
            <a:r>
              <a:rPr lang="it-IT" sz="2600" b="1" dirty="0" smtClean="0">
                <a:solidFill>
                  <a:schemeClr val="accent1">
                    <a:lumMod val="75000"/>
                  </a:schemeClr>
                </a:solidFill>
                <a:latin typeface="Comic Sans MS" pitchFamily="66" charset="0"/>
              </a:rPr>
              <a:t>(a &gt; 0) I (a </a:t>
            </a:r>
            <a:r>
              <a:rPr lang="hr-HR" sz="2600" b="1" dirty="0" smtClean="0">
                <a:solidFill>
                  <a:schemeClr val="accent1">
                    <a:lumMod val="75000"/>
                  </a:schemeClr>
                </a:solidFill>
                <a:latin typeface="Comic Sans MS" pitchFamily="66" charset="0"/>
              </a:rPr>
              <a:t>MOD</a:t>
            </a:r>
            <a:r>
              <a:rPr lang="it-IT" sz="2600" b="1" dirty="0" smtClean="0">
                <a:solidFill>
                  <a:schemeClr val="accent1">
                    <a:lumMod val="75000"/>
                  </a:schemeClr>
                </a:solidFill>
                <a:latin typeface="Comic Sans MS" pitchFamily="66" charset="0"/>
              </a:rPr>
              <a:t> 2 = 0) I (a </a:t>
            </a:r>
            <a:r>
              <a:rPr lang="hr-HR" sz="2600" b="1" dirty="0" smtClean="0">
                <a:solidFill>
                  <a:schemeClr val="accent1">
                    <a:lumMod val="75000"/>
                  </a:schemeClr>
                </a:solidFill>
                <a:latin typeface="Comic Sans MS" pitchFamily="66" charset="0"/>
              </a:rPr>
              <a:t>MOD</a:t>
            </a:r>
            <a:r>
              <a:rPr lang="it-IT" sz="2600" b="1" dirty="0" smtClean="0">
                <a:solidFill>
                  <a:schemeClr val="accent1">
                    <a:lumMod val="75000"/>
                  </a:schemeClr>
                </a:solidFill>
                <a:latin typeface="Comic Sans MS" pitchFamily="66" charset="0"/>
              </a:rPr>
              <a:t> 3 &lt;&gt; 0)</a:t>
            </a:r>
          </a:p>
        </p:txBody>
      </p:sp>
      <p:sp>
        <p:nvSpPr>
          <p:cNvPr id="5" name="Rezervirano mjesto broja slajda 4"/>
          <p:cNvSpPr>
            <a:spLocks noGrp="1"/>
          </p:cNvSpPr>
          <p:nvPr>
            <p:ph type="sldNum" sz="quarter" idx="12"/>
          </p:nvPr>
        </p:nvSpPr>
        <p:spPr/>
        <p:txBody>
          <a:bodyPr/>
          <a:lstStyle/>
          <a:p>
            <a:pPr>
              <a:defRPr/>
            </a:pPr>
            <a:fld id="{2521EDB7-747B-493C-8632-2FFDF74C8276}" type="slidenum">
              <a:rPr lang="hr-HR" smtClean="0"/>
              <a:pPr>
                <a:defRPr/>
              </a:pPr>
              <a:t>21</a:t>
            </a:fld>
            <a:endParaRPr lang="hr-HR"/>
          </a:p>
        </p:txBody>
      </p:sp>
      <p:sp>
        <p:nvSpPr>
          <p:cNvPr id="6" name="TekstniOkvir 5"/>
          <p:cNvSpPr txBox="1"/>
          <p:nvPr/>
        </p:nvSpPr>
        <p:spPr>
          <a:xfrm>
            <a:off x="7786710" y="6215082"/>
            <a:ext cx="500066" cy="369332"/>
          </a:xfrm>
          <a:prstGeom prst="rect">
            <a:avLst/>
          </a:prstGeom>
          <a:noFill/>
        </p:spPr>
        <p:txBody>
          <a:bodyPr wrap="square" rtlCol="0">
            <a:spAutoFit/>
          </a:bodyPr>
          <a:lstStyle/>
          <a:p>
            <a:r>
              <a:rPr lang="hr-HR" b="1" smtClean="0">
                <a:solidFill>
                  <a:srgbClr val="FF0000"/>
                </a:solidFill>
              </a:rPr>
              <a:t>D</a:t>
            </a:r>
            <a:endParaRPr lang="hr-HR"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Zadatak 5.</a:t>
            </a:r>
            <a:endParaRPr lang="hr-HR"/>
          </a:p>
        </p:txBody>
      </p:sp>
      <p:sp>
        <p:nvSpPr>
          <p:cNvPr id="3" name="Rezervirano mjesto sadržaja 2"/>
          <p:cNvSpPr>
            <a:spLocks noGrp="1"/>
          </p:cNvSpPr>
          <p:nvPr>
            <p:ph idx="1"/>
          </p:nvPr>
        </p:nvSpPr>
        <p:spPr/>
        <p:txBody>
          <a:bodyPr/>
          <a:lstStyle/>
          <a:p>
            <a:r>
              <a:rPr lang="hr-HR" smtClean="0"/>
              <a:t>Kolika je vrijednost varijable </a:t>
            </a:r>
            <a:r>
              <a:rPr lang="hr-HR" b="1" i="1" smtClean="0"/>
              <a:t>x</a:t>
            </a:r>
            <a:r>
              <a:rPr lang="hr-HR" smtClean="0"/>
              <a:t> nakon što se izvrši ovaj niz naredaba?</a:t>
            </a:r>
          </a:p>
          <a:p>
            <a:pPr marL="725488" indent="-363538">
              <a:spcBef>
                <a:spcPts val="600"/>
              </a:spcBef>
              <a:buNone/>
            </a:pPr>
            <a:r>
              <a:rPr lang="es-ES" sz="2600" b="1" smtClean="0">
                <a:solidFill>
                  <a:schemeClr val="accent1">
                    <a:lumMod val="75000"/>
                  </a:schemeClr>
                </a:solidFill>
                <a:latin typeface="Comic Sans MS" pitchFamily="66" charset="0"/>
              </a:rPr>
              <a:t>x := 15;</a:t>
            </a:r>
          </a:p>
          <a:p>
            <a:pPr marL="725488" indent="-363538">
              <a:spcBef>
                <a:spcPts val="600"/>
              </a:spcBef>
              <a:buNone/>
            </a:pPr>
            <a:r>
              <a:rPr lang="es-ES" sz="2600" b="1" smtClean="0">
                <a:solidFill>
                  <a:schemeClr val="accent1">
                    <a:lumMod val="75000"/>
                  </a:schemeClr>
                </a:solidFill>
                <a:latin typeface="Comic Sans MS" pitchFamily="66" charset="0"/>
              </a:rPr>
              <a:t>y := round</a:t>
            </a:r>
            <a:r>
              <a:rPr lang="hr-HR" sz="2600" b="1" smtClean="0">
                <a:solidFill>
                  <a:schemeClr val="accent1">
                    <a:lumMod val="75000"/>
                  </a:schemeClr>
                </a:solidFill>
                <a:latin typeface="Comic Sans MS" pitchFamily="66" charset="0"/>
              </a:rPr>
              <a:t> </a:t>
            </a:r>
            <a:r>
              <a:rPr lang="es-ES" sz="2600" b="1" smtClean="0">
                <a:solidFill>
                  <a:schemeClr val="accent1">
                    <a:lumMod val="75000"/>
                  </a:schemeClr>
                </a:solidFill>
                <a:latin typeface="Comic Sans MS" pitchFamily="66" charset="0"/>
              </a:rPr>
              <a:t>(sqrt(x));</a:t>
            </a:r>
          </a:p>
          <a:p>
            <a:pPr marL="725488" indent="-363538">
              <a:spcBef>
                <a:spcPts val="600"/>
              </a:spcBef>
              <a:buNone/>
            </a:pPr>
            <a:r>
              <a:rPr lang="es-ES" sz="2600" b="1" u="sng" smtClean="0">
                <a:solidFill>
                  <a:schemeClr val="accent1">
                    <a:lumMod val="75000"/>
                  </a:schemeClr>
                </a:solidFill>
                <a:latin typeface="Comic Sans MS" pitchFamily="66" charset="0"/>
              </a:rPr>
              <a:t>ako je</a:t>
            </a:r>
            <a:r>
              <a:rPr lang="es-ES" sz="2600" b="1" smtClean="0">
                <a:solidFill>
                  <a:schemeClr val="accent1">
                    <a:lumMod val="75000"/>
                  </a:schemeClr>
                </a:solidFill>
                <a:latin typeface="Comic Sans MS" pitchFamily="66" charset="0"/>
              </a:rPr>
              <a:t> y &lt; 100 </a:t>
            </a:r>
            <a:r>
              <a:rPr lang="es-ES" sz="2600" b="1" u="sng" smtClean="0">
                <a:solidFill>
                  <a:schemeClr val="accent1">
                    <a:lumMod val="75000"/>
                  </a:schemeClr>
                </a:solidFill>
                <a:latin typeface="Comic Sans MS" pitchFamily="66" charset="0"/>
              </a:rPr>
              <a:t>onda</a:t>
            </a:r>
          </a:p>
          <a:p>
            <a:pPr marL="725488" indent="-363538">
              <a:spcBef>
                <a:spcPts val="600"/>
              </a:spcBef>
              <a:buNone/>
            </a:pPr>
            <a:r>
              <a:rPr lang="hr-HR" sz="2600" b="1" smtClean="0">
                <a:solidFill>
                  <a:schemeClr val="accent1">
                    <a:lumMod val="75000"/>
                  </a:schemeClr>
                </a:solidFill>
                <a:latin typeface="Comic Sans MS" pitchFamily="66" charset="0"/>
              </a:rPr>
              <a:t>     </a:t>
            </a:r>
            <a:r>
              <a:rPr lang="es-ES" sz="2600" b="1" smtClean="0">
                <a:solidFill>
                  <a:schemeClr val="accent1">
                    <a:lumMod val="75000"/>
                  </a:schemeClr>
                </a:solidFill>
                <a:latin typeface="Comic Sans MS" pitchFamily="66" charset="0"/>
              </a:rPr>
              <a:t>x := x – y</a:t>
            </a:r>
          </a:p>
          <a:p>
            <a:pPr marL="725488" indent="-363538">
              <a:spcBef>
                <a:spcPts val="600"/>
              </a:spcBef>
              <a:buNone/>
            </a:pPr>
            <a:r>
              <a:rPr lang="es-ES" sz="2600" b="1" u="sng" smtClean="0">
                <a:solidFill>
                  <a:schemeClr val="accent1">
                    <a:lumMod val="75000"/>
                  </a:schemeClr>
                </a:solidFill>
                <a:latin typeface="Comic Sans MS" pitchFamily="66" charset="0"/>
              </a:rPr>
              <a:t>inače</a:t>
            </a:r>
          </a:p>
          <a:p>
            <a:pPr marL="725488" indent="-363538">
              <a:spcBef>
                <a:spcPts val="600"/>
              </a:spcBef>
              <a:buNone/>
            </a:pPr>
            <a:r>
              <a:rPr lang="hr-HR" sz="2600" b="1" smtClean="0">
                <a:solidFill>
                  <a:schemeClr val="accent1">
                    <a:lumMod val="75000"/>
                  </a:schemeClr>
                </a:solidFill>
                <a:latin typeface="Comic Sans MS" pitchFamily="66" charset="0"/>
              </a:rPr>
              <a:t>     </a:t>
            </a:r>
            <a:r>
              <a:rPr lang="es-ES" sz="2600" b="1" smtClean="0">
                <a:solidFill>
                  <a:schemeClr val="accent1">
                    <a:lumMod val="75000"/>
                  </a:schemeClr>
                </a:solidFill>
                <a:latin typeface="Comic Sans MS" pitchFamily="66" charset="0"/>
              </a:rPr>
              <a:t>x := y – x;</a:t>
            </a:r>
            <a:endParaRPr lang="hr-HR" sz="2600" b="1" smtClean="0">
              <a:solidFill>
                <a:schemeClr val="accent1">
                  <a:lumMod val="75000"/>
                </a:schemeClr>
              </a:solidFill>
              <a:latin typeface="Comic Sans MS" pitchFamily="66" charset="0"/>
            </a:endParaRPr>
          </a:p>
        </p:txBody>
      </p:sp>
      <p:sp>
        <p:nvSpPr>
          <p:cNvPr id="5" name="Rezervirano mjesto broja slajda 4"/>
          <p:cNvSpPr>
            <a:spLocks noGrp="1"/>
          </p:cNvSpPr>
          <p:nvPr>
            <p:ph type="sldNum" sz="quarter" idx="12"/>
          </p:nvPr>
        </p:nvSpPr>
        <p:spPr/>
        <p:txBody>
          <a:bodyPr/>
          <a:lstStyle/>
          <a:p>
            <a:pPr>
              <a:defRPr/>
            </a:pPr>
            <a:fld id="{2521EDB7-747B-493C-8632-2FFDF74C8276}" type="slidenum">
              <a:rPr lang="hr-HR" smtClean="0"/>
              <a:pPr>
                <a:defRPr/>
              </a:pPr>
              <a:t>22</a:t>
            </a:fld>
            <a:endParaRPr lang="hr-HR"/>
          </a:p>
        </p:txBody>
      </p:sp>
      <p:sp>
        <p:nvSpPr>
          <p:cNvPr id="6" name="TekstniOkvir 5"/>
          <p:cNvSpPr txBox="1"/>
          <p:nvPr/>
        </p:nvSpPr>
        <p:spPr>
          <a:xfrm>
            <a:off x="5643570" y="2571744"/>
            <a:ext cx="3000396" cy="3093154"/>
          </a:xfrm>
          <a:prstGeom prst="rect">
            <a:avLst/>
          </a:prstGeom>
          <a:noFill/>
        </p:spPr>
        <p:txBody>
          <a:bodyPr wrap="square" rtlCol="0">
            <a:spAutoFit/>
          </a:bodyPr>
          <a:lstStyle/>
          <a:p>
            <a:pPr>
              <a:lnSpc>
                <a:spcPct val="150000"/>
              </a:lnSpc>
            </a:pPr>
            <a:r>
              <a:rPr lang="hr-HR" sz="2600" b="1" kern="800" smtClean="0">
                <a:solidFill>
                  <a:srgbClr val="FF0000"/>
                </a:solidFill>
                <a:latin typeface="Comic Sans MS" pitchFamily="66" charset="0"/>
                <a:ea typeface="Verdana" pitchFamily="34" charset="0"/>
                <a:cs typeface="Verdana" pitchFamily="34" charset="0"/>
              </a:rPr>
              <a:t>X=15</a:t>
            </a:r>
          </a:p>
          <a:p>
            <a:pPr>
              <a:lnSpc>
                <a:spcPct val="150000"/>
              </a:lnSpc>
            </a:pPr>
            <a:r>
              <a:rPr lang="hr-HR" sz="2600" b="1" kern="800" smtClean="0">
                <a:solidFill>
                  <a:srgbClr val="FF0000"/>
                </a:solidFill>
                <a:latin typeface="Comic Sans MS" pitchFamily="66" charset="0"/>
                <a:ea typeface="Verdana" pitchFamily="34" charset="0"/>
                <a:cs typeface="Verdana" pitchFamily="34" charset="0"/>
              </a:rPr>
              <a:t>Y=round (3,87)</a:t>
            </a:r>
          </a:p>
          <a:p>
            <a:pPr>
              <a:lnSpc>
                <a:spcPct val="150000"/>
              </a:lnSpc>
            </a:pPr>
            <a:r>
              <a:rPr lang="hr-HR" sz="2600" b="1" kern="800" smtClean="0">
                <a:solidFill>
                  <a:srgbClr val="FF0000"/>
                </a:solidFill>
                <a:latin typeface="Comic Sans MS" pitchFamily="66" charset="0"/>
                <a:ea typeface="Verdana" pitchFamily="34" charset="0"/>
                <a:cs typeface="Verdana" pitchFamily="34" charset="0"/>
              </a:rPr>
              <a:t>Y=4</a:t>
            </a:r>
          </a:p>
          <a:p>
            <a:pPr>
              <a:lnSpc>
                <a:spcPct val="150000"/>
              </a:lnSpc>
            </a:pPr>
            <a:r>
              <a:rPr lang="hr-HR" sz="2600" b="1" kern="800" smtClean="0">
                <a:solidFill>
                  <a:srgbClr val="FF0000"/>
                </a:solidFill>
                <a:latin typeface="Comic Sans MS" pitchFamily="66" charset="0"/>
                <a:ea typeface="Verdana" pitchFamily="34" charset="0"/>
                <a:cs typeface="Verdana" pitchFamily="34" charset="0"/>
              </a:rPr>
              <a:t>4&lt;100? DA</a:t>
            </a:r>
          </a:p>
          <a:p>
            <a:pPr>
              <a:lnSpc>
                <a:spcPct val="150000"/>
              </a:lnSpc>
            </a:pPr>
            <a:r>
              <a:rPr lang="hr-HR" sz="2600" b="1" kern="800" smtClean="0">
                <a:solidFill>
                  <a:srgbClr val="FF0000"/>
                </a:solidFill>
                <a:latin typeface="Comic Sans MS" pitchFamily="66" charset="0"/>
                <a:ea typeface="Verdana" pitchFamily="34" charset="0"/>
                <a:cs typeface="Verdana" pitchFamily="34" charset="0"/>
              </a:rPr>
              <a:t>X=15-4=11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Zadatak 6.</a:t>
            </a:r>
            <a:endParaRPr lang="hr-HR"/>
          </a:p>
        </p:txBody>
      </p:sp>
      <p:sp>
        <p:nvSpPr>
          <p:cNvPr id="3" name="Rezervirano mjesto sadržaja 2"/>
          <p:cNvSpPr>
            <a:spLocks noGrp="1"/>
          </p:cNvSpPr>
          <p:nvPr>
            <p:ph idx="1"/>
          </p:nvPr>
        </p:nvSpPr>
        <p:spPr>
          <a:xfrm>
            <a:off x="304800" y="1357298"/>
            <a:ext cx="2624126" cy="4722827"/>
          </a:xfrm>
        </p:spPr>
        <p:txBody>
          <a:bodyPr/>
          <a:lstStyle/>
          <a:p>
            <a:r>
              <a:rPr lang="hr-HR" smtClean="0"/>
              <a:t>Što će ispisati ovaj niz naredaba?</a:t>
            </a:r>
          </a:p>
        </p:txBody>
      </p:sp>
      <p:sp>
        <p:nvSpPr>
          <p:cNvPr id="5" name="Rezervirano mjesto broja slajda 4"/>
          <p:cNvSpPr>
            <a:spLocks noGrp="1"/>
          </p:cNvSpPr>
          <p:nvPr>
            <p:ph type="sldNum" sz="quarter" idx="12"/>
          </p:nvPr>
        </p:nvSpPr>
        <p:spPr/>
        <p:txBody>
          <a:bodyPr/>
          <a:lstStyle/>
          <a:p>
            <a:pPr>
              <a:defRPr/>
            </a:pPr>
            <a:fld id="{2521EDB7-747B-493C-8632-2FFDF74C8276}" type="slidenum">
              <a:rPr lang="hr-HR" smtClean="0"/>
              <a:pPr>
                <a:defRPr/>
              </a:pPr>
              <a:t>23</a:t>
            </a:fld>
            <a:endParaRPr lang="hr-HR"/>
          </a:p>
        </p:txBody>
      </p:sp>
      <p:sp>
        <p:nvSpPr>
          <p:cNvPr id="6" name="TekstniOkvir 5"/>
          <p:cNvSpPr txBox="1"/>
          <p:nvPr/>
        </p:nvSpPr>
        <p:spPr>
          <a:xfrm>
            <a:off x="571472" y="4429132"/>
            <a:ext cx="3286148" cy="1892826"/>
          </a:xfrm>
          <a:prstGeom prst="rect">
            <a:avLst/>
          </a:prstGeom>
          <a:noFill/>
        </p:spPr>
        <p:txBody>
          <a:bodyPr wrap="square" rtlCol="0">
            <a:spAutoFit/>
          </a:bodyPr>
          <a:lstStyle/>
          <a:p>
            <a:pPr>
              <a:lnSpc>
                <a:spcPct val="150000"/>
              </a:lnSpc>
            </a:pPr>
            <a:r>
              <a:rPr lang="hr-HR" sz="2600" b="1" kern="800" smtClean="0">
                <a:solidFill>
                  <a:srgbClr val="FF0000"/>
                </a:solidFill>
                <a:latin typeface="Comic Sans MS" pitchFamily="66" charset="0"/>
                <a:ea typeface="Verdana" pitchFamily="34" charset="0"/>
                <a:cs typeface="Verdana" pitchFamily="34" charset="0"/>
              </a:rPr>
              <a:t>20 DIV 100&gt;0 NE</a:t>
            </a:r>
          </a:p>
          <a:p>
            <a:pPr>
              <a:lnSpc>
                <a:spcPct val="150000"/>
              </a:lnSpc>
            </a:pPr>
            <a:r>
              <a:rPr lang="hr-HR" sz="2600" b="1" kern="800" smtClean="0">
                <a:solidFill>
                  <a:srgbClr val="FF0000"/>
                </a:solidFill>
                <a:latin typeface="Comic Sans MS" pitchFamily="66" charset="0"/>
                <a:ea typeface="Verdana" pitchFamily="34" charset="0"/>
                <a:cs typeface="Verdana" pitchFamily="34" charset="0"/>
              </a:rPr>
              <a:t>20 DIV 10&gt;0  DA</a:t>
            </a:r>
          </a:p>
          <a:p>
            <a:pPr>
              <a:lnSpc>
                <a:spcPct val="150000"/>
              </a:lnSpc>
            </a:pPr>
            <a:r>
              <a:rPr lang="hr-HR" sz="2600" b="1" u="sng" kern="800" smtClean="0">
                <a:solidFill>
                  <a:srgbClr val="FF0000"/>
                </a:solidFill>
                <a:latin typeface="Comic Sans MS" pitchFamily="66" charset="0"/>
                <a:ea typeface="Verdana" pitchFamily="34" charset="0"/>
                <a:cs typeface="Verdana" pitchFamily="34" charset="0"/>
              </a:rPr>
              <a:t>DVA</a:t>
            </a:r>
          </a:p>
        </p:txBody>
      </p:sp>
      <p:sp>
        <p:nvSpPr>
          <p:cNvPr id="7" name="Rezervirano mjesto sadržaja 2"/>
          <p:cNvSpPr txBox="1">
            <a:spLocks/>
          </p:cNvSpPr>
          <p:nvPr/>
        </p:nvSpPr>
        <p:spPr bwMode="auto">
          <a:xfrm>
            <a:off x="3544793" y="996572"/>
            <a:ext cx="5509878" cy="472282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725488" marR="0" lvl="0" indent="-363538" algn="l" defTabSz="914400" rtl="0" eaLnBrk="1" fontAlgn="base" latinLnBrk="0" hangingPunct="1">
              <a:lnSpc>
                <a:spcPct val="130000"/>
              </a:lnSpc>
              <a:spcBef>
                <a:spcPts val="600"/>
              </a:spcBef>
              <a:spcAft>
                <a:spcPct val="0"/>
              </a:spcAft>
              <a:buClr>
                <a:schemeClr val="accent1">
                  <a:lumMod val="75000"/>
                </a:schemeClr>
              </a:buClr>
              <a:buSzPct val="130000"/>
              <a:buFont typeface="Wingdings" pitchFamily="2" charset="2"/>
              <a:buNone/>
              <a:tabLst/>
              <a:defRPr/>
            </a:pPr>
            <a:r>
              <a:rPr kumimoji="0" lang="hr-HR" sz="2600" b="1" i="0" strike="noStrike" kern="800" cap="none" spc="0" normalizeH="0" baseline="0" noProof="0" dirty="0" smtClean="0">
                <a:ln>
                  <a:noFill/>
                </a:ln>
                <a:solidFill>
                  <a:schemeClr val="accent1">
                    <a:lumMod val="75000"/>
                  </a:schemeClr>
                </a:solidFill>
                <a:effectLst/>
                <a:uLnTx/>
                <a:uFillTx/>
                <a:latin typeface="Comic Sans MS" pitchFamily="66" charset="0"/>
                <a:ea typeface="Verdana" pitchFamily="34" charset="0"/>
                <a:cs typeface="Verdana" pitchFamily="34" charset="0"/>
              </a:rPr>
              <a:t>a:= 20;</a:t>
            </a:r>
          </a:p>
          <a:p>
            <a:pPr marL="725488" marR="0" lvl="0" indent="-363538" algn="l" defTabSz="914400" rtl="0" eaLnBrk="1" fontAlgn="base" latinLnBrk="0" hangingPunct="1">
              <a:lnSpc>
                <a:spcPct val="130000"/>
              </a:lnSpc>
              <a:spcBef>
                <a:spcPts val="600"/>
              </a:spcBef>
              <a:spcAft>
                <a:spcPct val="0"/>
              </a:spcAft>
              <a:buClr>
                <a:schemeClr val="accent1">
                  <a:lumMod val="75000"/>
                </a:schemeClr>
              </a:buClr>
              <a:buSzPct val="130000"/>
              <a:buFont typeface="Wingdings" pitchFamily="2" charset="2"/>
              <a:buNone/>
              <a:tabLst/>
              <a:defRPr/>
            </a:pPr>
            <a:r>
              <a:rPr kumimoji="0" lang="es-ES" sz="2600" b="1" i="0" u="sng" strike="noStrike" kern="800" cap="none" spc="0" normalizeH="0" baseline="0" noProof="0" dirty="0" smtClean="0">
                <a:ln>
                  <a:noFill/>
                </a:ln>
                <a:solidFill>
                  <a:schemeClr val="accent1">
                    <a:lumMod val="75000"/>
                  </a:schemeClr>
                </a:solidFill>
                <a:effectLst/>
                <a:uLnTx/>
                <a:uFillTx/>
                <a:latin typeface="Comic Sans MS" pitchFamily="66" charset="0"/>
                <a:ea typeface="Verdana" pitchFamily="34" charset="0"/>
                <a:cs typeface="Verdana" pitchFamily="34" charset="0"/>
              </a:rPr>
              <a:t>ako je</a:t>
            </a:r>
            <a:r>
              <a:rPr kumimoji="0" lang="es-ES" sz="2600" b="1" i="0" u="none" strike="noStrike" kern="800" cap="none" spc="0" normalizeH="0" baseline="0" noProof="0" dirty="0" smtClean="0">
                <a:ln>
                  <a:noFill/>
                </a:ln>
                <a:solidFill>
                  <a:schemeClr val="accent1">
                    <a:lumMod val="75000"/>
                  </a:schemeClr>
                </a:solidFill>
                <a:effectLst/>
                <a:uLnTx/>
                <a:uFillTx/>
                <a:latin typeface="Comic Sans MS" pitchFamily="66" charset="0"/>
                <a:ea typeface="Verdana" pitchFamily="34" charset="0"/>
                <a:cs typeface="Verdana" pitchFamily="34" charset="0"/>
              </a:rPr>
              <a:t> a </a:t>
            </a:r>
            <a:r>
              <a:rPr kumimoji="0" lang="hr-HR" sz="2600" b="1" i="0" u="none" strike="noStrike" kern="800" cap="none" spc="0" normalizeH="0" baseline="0" noProof="0" dirty="0" smtClean="0">
                <a:ln>
                  <a:noFill/>
                </a:ln>
                <a:solidFill>
                  <a:schemeClr val="accent1">
                    <a:lumMod val="75000"/>
                  </a:schemeClr>
                </a:solidFill>
                <a:effectLst/>
                <a:uLnTx/>
                <a:uFillTx/>
                <a:latin typeface="Comic Sans MS" pitchFamily="66" charset="0"/>
                <a:ea typeface="Verdana" pitchFamily="34" charset="0"/>
                <a:cs typeface="Verdana" pitchFamily="34" charset="0"/>
              </a:rPr>
              <a:t>DIV</a:t>
            </a:r>
            <a:r>
              <a:rPr kumimoji="0" lang="es-ES" sz="2600" b="1" i="0" u="none" strike="noStrike" kern="800" cap="none" spc="0" normalizeH="0" baseline="0" noProof="0" dirty="0" smtClean="0">
                <a:ln>
                  <a:noFill/>
                </a:ln>
                <a:solidFill>
                  <a:schemeClr val="accent1">
                    <a:lumMod val="75000"/>
                  </a:schemeClr>
                </a:solidFill>
                <a:effectLst/>
                <a:uLnTx/>
                <a:uFillTx/>
                <a:latin typeface="Comic Sans MS" pitchFamily="66" charset="0"/>
                <a:ea typeface="Verdana" pitchFamily="34" charset="0"/>
                <a:cs typeface="Verdana" pitchFamily="34" charset="0"/>
              </a:rPr>
              <a:t> 100 &gt; 0 </a:t>
            </a:r>
            <a:r>
              <a:rPr kumimoji="0" lang="es-ES" sz="2600" b="1" i="0" u="sng" strike="noStrike" kern="800" cap="none" spc="0" normalizeH="0" baseline="0" noProof="0" dirty="0" smtClean="0">
                <a:ln>
                  <a:noFill/>
                </a:ln>
                <a:solidFill>
                  <a:schemeClr val="accent1">
                    <a:lumMod val="75000"/>
                  </a:schemeClr>
                </a:solidFill>
                <a:effectLst/>
                <a:uLnTx/>
                <a:uFillTx/>
                <a:latin typeface="Comic Sans MS" pitchFamily="66" charset="0"/>
                <a:ea typeface="Verdana" pitchFamily="34" charset="0"/>
                <a:cs typeface="Verdana" pitchFamily="34" charset="0"/>
              </a:rPr>
              <a:t>onda</a:t>
            </a:r>
          </a:p>
          <a:p>
            <a:pPr marL="725488" marR="0" lvl="0" indent="-363538" algn="l" defTabSz="914400" rtl="0" eaLnBrk="1" fontAlgn="base" latinLnBrk="0" hangingPunct="1">
              <a:lnSpc>
                <a:spcPct val="130000"/>
              </a:lnSpc>
              <a:spcBef>
                <a:spcPts val="600"/>
              </a:spcBef>
              <a:spcAft>
                <a:spcPct val="0"/>
              </a:spcAft>
              <a:buClr>
                <a:schemeClr val="accent1">
                  <a:lumMod val="75000"/>
                </a:schemeClr>
              </a:buClr>
              <a:buSzPct val="130000"/>
              <a:buFont typeface="Wingdings" pitchFamily="2" charset="2"/>
              <a:buNone/>
              <a:tabLst/>
              <a:defRPr/>
            </a:pPr>
            <a:r>
              <a:rPr kumimoji="0" lang="hr-HR" sz="2600" b="1" i="0" u="none" strike="noStrike" kern="800" cap="none" spc="0" normalizeH="0" baseline="0" noProof="0" dirty="0" smtClean="0">
                <a:ln>
                  <a:noFill/>
                </a:ln>
                <a:solidFill>
                  <a:schemeClr val="accent1">
                    <a:lumMod val="75000"/>
                  </a:schemeClr>
                </a:solidFill>
                <a:effectLst/>
                <a:uLnTx/>
                <a:uFillTx/>
                <a:latin typeface="Comic Sans MS" pitchFamily="66" charset="0"/>
                <a:ea typeface="Verdana" pitchFamily="34" charset="0"/>
                <a:cs typeface="Verdana" pitchFamily="34" charset="0"/>
              </a:rPr>
              <a:t>     </a:t>
            </a:r>
            <a:r>
              <a:rPr kumimoji="0" lang="es-ES" sz="2600" b="1" i="0" u="sng" strike="noStrike" kern="800" cap="none" spc="0" normalizeH="0" baseline="0" noProof="0" dirty="0" smtClean="0">
                <a:ln>
                  <a:noFill/>
                </a:ln>
                <a:solidFill>
                  <a:schemeClr val="accent1">
                    <a:lumMod val="75000"/>
                  </a:schemeClr>
                </a:solidFill>
                <a:effectLst/>
                <a:uLnTx/>
                <a:uFillTx/>
                <a:latin typeface="Comic Sans MS" pitchFamily="66" charset="0"/>
                <a:ea typeface="Verdana" pitchFamily="34" charset="0"/>
                <a:cs typeface="Verdana" pitchFamily="34" charset="0"/>
              </a:rPr>
              <a:t>izlaz</a:t>
            </a:r>
            <a:r>
              <a:rPr kumimoji="0" lang="es-ES" sz="2600" b="1" i="0" u="none" strike="noStrike" kern="800" cap="none" spc="0" normalizeH="0" baseline="0" noProof="0" dirty="0" smtClean="0">
                <a:ln>
                  <a:noFill/>
                </a:ln>
                <a:solidFill>
                  <a:schemeClr val="accent1">
                    <a:lumMod val="75000"/>
                  </a:schemeClr>
                </a:solidFill>
                <a:effectLst/>
                <a:uLnTx/>
                <a:uFillTx/>
                <a:latin typeface="Comic Sans MS" pitchFamily="66" charset="0"/>
                <a:ea typeface="Verdana" pitchFamily="34" charset="0"/>
                <a:cs typeface="Verdana" pitchFamily="34" charset="0"/>
              </a:rPr>
              <a:t>("tri")</a:t>
            </a:r>
          </a:p>
          <a:p>
            <a:pPr marL="725488" marR="0" lvl="0" indent="-363538" algn="l" defTabSz="914400" rtl="0" eaLnBrk="1" fontAlgn="base" latinLnBrk="0" hangingPunct="1">
              <a:lnSpc>
                <a:spcPct val="130000"/>
              </a:lnSpc>
              <a:spcBef>
                <a:spcPts val="600"/>
              </a:spcBef>
              <a:spcAft>
                <a:spcPct val="0"/>
              </a:spcAft>
              <a:buClr>
                <a:schemeClr val="accent1">
                  <a:lumMod val="75000"/>
                </a:schemeClr>
              </a:buClr>
              <a:buSzPct val="130000"/>
              <a:buFont typeface="Wingdings" pitchFamily="2" charset="2"/>
              <a:buNone/>
              <a:tabLst/>
              <a:defRPr/>
            </a:pPr>
            <a:r>
              <a:rPr kumimoji="0" lang="es-ES" sz="2600" b="1" i="0" u="sng" strike="noStrike" kern="800" cap="none" spc="0" normalizeH="0" baseline="0" noProof="0" dirty="0" smtClean="0">
                <a:ln>
                  <a:noFill/>
                </a:ln>
                <a:solidFill>
                  <a:schemeClr val="accent1">
                    <a:lumMod val="75000"/>
                  </a:schemeClr>
                </a:solidFill>
                <a:effectLst/>
                <a:uLnTx/>
                <a:uFillTx/>
                <a:latin typeface="Comic Sans MS" pitchFamily="66" charset="0"/>
                <a:ea typeface="Verdana" pitchFamily="34" charset="0"/>
                <a:cs typeface="Verdana" pitchFamily="34" charset="0"/>
              </a:rPr>
              <a:t>inače</a:t>
            </a:r>
            <a:r>
              <a:rPr kumimoji="0" lang="es-ES" sz="2600" b="1" i="0" u="none" strike="noStrike" kern="800" cap="none" spc="0" normalizeH="0" baseline="0" noProof="0" dirty="0" smtClean="0">
                <a:ln>
                  <a:noFill/>
                </a:ln>
                <a:solidFill>
                  <a:schemeClr val="accent1">
                    <a:lumMod val="75000"/>
                  </a:schemeClr>
                </a:solidFill>
                <a:effectLst/>
                <a:uLnTx/>
                <a:uFillTx/>
                <a:latin typeface="Comic Sans MS" pitchFamily="66" charset="0"/>
                <a:ea typeface="Verdana" pitchFamily="34" charset="0"/>
                <a:cs typeface="Verdana" pitchFamily="34" charset="0"/>
              </a:rPr>
              <a:t> </a:t>
            </a:r>
            <a:endParaRPr kumimoji="0" lang="hr-HR" sz="2600" b="1" i="0" u="none" strike="noStrike" kern="800" cap="none" spc="0" normalizeH="0" baseline="0" noProof="0" dirty="0" smtClean="0">
              <a:ln>
                <a:noFill/>
              </a:ln>
              <a:solidFill>
                <a:schemeClr val="accent1">
                  <a:lumMod val="75000"/>
                </a:schemeClr>
              </a:solidFill>
              <a:effectLst/>
              <a:uLnTx/>
              <a:uFillTx/>
              <a:latin typeface="Comic Sans MS" pitchFamily="66" charset="0"/>
              <a:ea typeface="Verdana" pitchFamily="34" charset="0"/>
              <a:cs typeface="Verdana" pitchFamily="34" charset="0"/>
            </a:endParaRPr>
          </a:p>
          <a:p>
            <a:pPr marL="725488" marR="0" lvl="0" indent="-363538" algn="l" defTabSz="914400" rtl="0" eaLnBrk="1" fontAlgn="base" latinLnBrk="0" hangingPunct="1">
              <a:lnSpc>
                <a:spcPct val="130000"/>
              </a:lnSpc>
              <a:spcBef>
                <a:spcPts val="600"/>
              </a:spcBef>
              <a:spcAft>
                <a:spcPct val="0"/>
              </a:spcAft>
              <a:buClr>
                <a:schemeClr val="accent1">
                  <a:lumMod val="75000"/>
                </a:schemeClr>
              </a:buClr>
              <a:buSzPct val="130000"/>
              <a:buFont typeface="Wingdings" pitchFamily="2" charset="2"/>
              <a:buNone/>
              <a:tabLst/>
              <a:defRPr/>
            </a:pPr>
            <a:r>
              <a:rPr kumimoji="0" lang="hr-HR" sz="2600" b="1" i="0" u="none" strike="noStrike" kern="800" cap="none" spc="0" normalizeH="0" baseline="0" noProof="0" dirty="0" smtClean="0">
                <a:ln>
                  <a:noFill/>
                </a:ln>
                <a:solidFill>
                  <a:schemeClr val="accent1">
                    <a:lumMod val="75000"/>
                  </a:schemeClr>
                </a:solidFill>
                <a:effectLst/>
                <a:uLnTx/>
                <a:uFillTx/>
                <a:latin typeface="Comic Sans MS" pitchFamily="66" charset="0"/>
                <a:ea typeface="Verdana" pitchFamily="34" charset="0"/>
                <a:cs typeface="Verdana" pitchFamily="34" charset="0"/>
              </a:rPr>
              <a:t>{</a:t>
            </a:r>
          </a:p>
          <a:p>
            <a:pPr marL="725488" marR="0" lvl="0" indent="-363538" algn="l" defTabSz="914400" rtl="0" eaLnBrk="1" fontAlgn="base" latinLnBrk="0" hangingPunct="1">
              <a:lnSpc>
                <a:spcPct val="100000"/>
              </a:lnSpc>
              <a:spcBef>
                <a:spcPts val="0"/>
              </a:spcBef>
              <a:spcAft>
                <a:spcPct val="0"/>
              </a:spcAft>
              <a:buClr>
                <a:schemeClr val="accent1">
                  <a:lumMod val="75000"/>
                </a:schemeClr>
              </a:buClr>
              <a:buSzPct val="130000"/>
              <a:buFont typeface="Wingdings" pitchFamily="2" charset="2"/>
              <a:buNone/>
              <a:tabLst/>
              <a:defRPr/>
            </a:pPr>
            <a:r>
              <a:rPr kumimoji="0" lang="hr-HR" sz="2600" b="1" i="0" u="none" strike="noStrike" kern="800" cap="none" spc="0" normalizeH="0" baseline="0" noProof="0" dirty="0" smtClean="0">
                <a:ln>
                  <a:noFill/>
                </a:ln>
                <a:solidFill>
                  <a:schemeClr val="accent1">
                    <a:lumMod val="75000"/>
                  </a:schemeClr>
                </a:solidFill>
                <a:effectLst/>
                <a:uLnTx/>
                <a:uFillTx/>
                <a:latin typeface="Comic Sans MS" pitchFamily="66" charset="0"/>
                <a:ea typeface="Verdana" pitchFamily="34" charset="0"/>
                <a:cs typeface="Verdana" pitchFamily="34" charset="0"/>
              </a:rPr>
              <a:t>     </a:t>
            </a:r>
            <a:r>
              <a:rPr kumimoji="0" lang="es-ES" sz="2600" b="1" i="0" u="sng" strike="noStrike" kern="800" cap="none" spc="0" normalizeH="0" baseline="0" noProof="0" dirty="0" smtClean="0">
                <a:ln>
                  <a:noFill/>
                </a:ln>
                <a:solidFill>
                  <a:schemeClr val="accent1">
                    <a:lumMod val="75000"/>
                  </a:schemeClr>
                </a:solidFill>
                <a:effectLst/>
                <a:uLnTx/>
                <a:uFillTx/>
                <a:latin typeface="Comic Sans MS" pitchFamily="66" charset="0"/>
                <a:ea typeface="Verdana" pitchFamily="34" charset="0"/>
                <a:cs typeface="Verdana" pitchFamily="34" charset="0"/>
              </a:rPr>
              <a:t>ako je</a:t>
            </a:r>
            <a:r>
              <a:rPr kumimoji="0" lang="es-ES" sz="2600" b="1" i="0" u="none" strike="noStrike" kern="800" cap="none" spc="0" normalizeH="0" baseline="0" noProof="0" dirty="0" smtClean="0">
                <a:ln>
                  <a:noFill/>
                </a:ln>
                <a:solidFill>
                  <a:schemeClr val="accent1">
                    <a:lumMod val="75000"/>
                  </a:schemeClr>
                </a:solidFill>
                <a:effectLst/>
                <a:uLnTx/>
                <a:uFillTx/>
                <a:latin typeface="Comic Sans MS" pitchFamily="66" charset="0"/>
                <a:ea typeface="Verdana" pitchFamily="34" charset="0"/>
                <a:cs typeface="Verdana" pitchFamily="34" charset="0"/>
              </a:rPr>
              <a:t> a </a:t>
            </a:r>
            <a:r>
              <a:rPr kumimoji="0" lang="hr-HR" sz="2600" b="1" i="0" u="none" strike="noStrike" kern="800" cap="none" spc="0" normalizeH="0" baseline="0" noProof="0" dirty="0" smtClean="0">
                <a:ln>
                  <a:noFill/>
                </a:ln>
                <a:solidFill>
                  <a:schemeClr val="accent1">
                    <a:lumMod val="75000"/>
                  </a:schemeClr>
                </a:solidFill>
                <a:effectLst/>
                <a:uLnTx/>
                <a:uFillTx/>
                <a:latin typeface="Comic Sans MS" pitchFamily="66" charset="0"/>
                <a:ea typeface="Verdana" pitchFamily="34" charset="0"/>
                <a:cs typeface="Verdana" pitchFamily="34" charset="0"/>
              </a:rPr>
              <a:t>DIV</a:t>
            </a:r>
            <a:r>
              <a:rPr kumimoji="0" lang="es-ES" sz="2600" b="1" i="0" u="none" strike="noStrike" kern="800" cap="none" spc="0" normalizeH="0" baseline="0" noProof="0" dirty="0" smtClean="0">
                <a:ln>
                  <a:noFill/>
                </a:ln>
                <a:solidFill>
                  <a:schemeClr val="accent1">
                    <a:lumMod val="75000"/>
                  </a:schemeClr>
                </a:solidFill>
                <a:effectLst/>
                <a:uLnTx/>
                <a:uFillTx/>
                <a:latin typeface="Comic Sans MS" pitchFamily="66" charset="0"/>
                <a:ea typeface="Verdana" pitchFamily="34" charset="0"/>
                <a:cs typeface="Verdana" pitchFamily="34" charset="0"/>
              </a:rPr>
              <a:t> 10 &gt; 0 </a:t>
            </a:r>
            <a:r>
              <a:rPr kumimoji="0" lang="es-ES" sz="2600" b="1" i="0" u="sng" strike="noStrike" kern="800" cap="none" spc="0" normalizeH="0" baseline="0" noProof="0" dirty="0" smtClean="0">
                <a:ln>
                  <a:noFill/>
                </a:ln>
                <a:solidFill>
                  <a:schemeClr val="accent1">
                    <a:lumMod val="75000"/>
                  </a:schemeClr>
                </a:solidFill>
                <a:effectLst/>
                <a:uLnTx/>
                <a:uFillTx/>
                <a:latin typeface="Comic Sans MS" pitchFamily="66" charset="0"/>
                <a:ea typeface="Verdana" pitchFamily="34" charset="0"/>
                <a:cs typeface="Verdana" pitchFamily="34" charset="0"/>
              </a:rPr>
              <a:t>onda</a:t>
            </a:r>
          </a:p>
          <a:p>
            <a:pPr marL="725488" marR="0" lvl="0" indent="-363538" algn="l" defTabSz="914400" rtl="0" eaLnBrk="1" fontAlgn="base" latinLnBrk="0" hangingPunct="1">
              <a:lnSpc>
                <a:spcPct val="130000"/>
              </a:lnSpc>
              <a:spcBef>
                <a:spcPts val="600"/>
              </a:spcBef>
              <a:spcAft>
                <a:spcPct val="0"/>
              </a:spcAft>
              <a:buClr>
                <a:schemeClr val="accent1">
                  <a:lumMod val="75000"/>
                </a:schemeClr>
              </a:buClr>
              <a:buSzPct val="130000"/>
              <a:buFont typeface="Wingdings" pitchFamily="2" charset="2"/>
              <a:buNone/>
              <a:tabLst/>
              <a:defRPr/>
            </a:pPr>
            <a:r>
              <a:rPr kumimoji="0" lang="hr-HR" sz="2600" b="1" i="0" u="none" strike="noStrike" kern="800" cap="none" spc="0" normalizeH="0" baseline="0" noProof="0" dirty="0" smtClean="0">
                <a:ln>
                  <a:noFill/>
                </a:ln>
                <a:solidFill>
                  <a:schemeClr val="accent1">
                    <a:lumMod val="75000"/>
                  </a:schemeClr>
                </a:solidFill>
                <a:effectLst/>
                <a:uLnTx/>
                <a:uFillTx/>
                <a:latin typeface="Comic Sans MS" pitchFamily="66" charset="0"/>
                <a:ea typeface="Verdana" pitchFamily="34" charset="0"/>
                <a:cs typeface="Verdana" pitchFamily="34" charset="0"/>
              </a:rPr>
              <a:t>          </a:t>
            </a:r>
            <a:r>
              <a:rPr kumimoji="0" lang="es-ES" sz="2600" b="1" i="0" u="sng" strike="noStrike" kern="800" cap="none" spc="0" normalizeH="0" baseline="0" noProof="0" dirty="0" smtClean="0">
                <a:ln>
                  <a:noFill/>
                </a:ln>
                <a:solidFill>
                  <a:schemeClr val="accent1">
                    <a:lumMod val="75000"/>
                  </a:schemeClr>
                </a:solidFill>
                <a:effectLst/>
                <a:uLnTx/>
                <a:uFillTx/>
                <a:latin typeface="Comic Sans MS" pitchFamily="66" charset="0"/>
                <a:ea typeface="Verdana" pitchFamily="34" charset="0"/>
                <a:cs typeface="Verdana" pitchFamily="34" charset="0"/>
              </a:rPr>
              <a:t>izlaz</a:t>
            </a:r>
            <a:r>
              <a:rPr kumimoji="0" lang="es-ES" sz="2600" b="1" i="0" u="none" strike="noStrike" kern="800" cap="none" spc="0" normalizeH="0" baseline="0" noProof="0" dirty="0" smtClean="0">
                <a:ln>
                  <a:noFill/>
                </a:ln>
                <a:solidFill>
                  <a:schemeClr val="accent1">
                    <a:lumMod val="75000"/>
                  </a:schemeClr>
                </a:solidFill>
                <a:effectLst/>
                <a:uLnTx/>
                <a:uFillTx/>
                <a:latin typeface="Comic Sans MS" pitchFamily="66" charset="0"/>
                <a:ea typeface="Verdana" pitchFamily="34" charset="0"/>
                <a:cs typeface="Verdana" pitchFamily="34" charset="0"/>
              </a:rPr>
              <a:t>("dva")</a:t>
            </a:r>
          </a:p>
          <a:p>
            <a:pPr marL="725488" marR="0" lvl="0" indent="-363538" algn="l" defTabSz="914400" rtl="0" eaLnBrk="1" fontAlgn="base" latinLnBrk="0" hangingPunct="1">
              <a:lnSpc>
                <a:spcPct val="130000"/>
              </a:lnSpc>
              <a:spcBef>
                <a:spcPts val="600"/>
              </a:spcBef>
              <a:spcAft>
                <a:spcPct val="0"/>
              </a:spcAft>
              <a:buClr>
                <a:schemeClr val="accent1">
                  <a:lumMod val="75000"/>
                </a:schemeClr>
              </a:buClr>
              <a:buSzPct val="130000"/>
              <a:buFont typeface="Wingdings" pitchFamily="2" charset="2"/>
              <a:buNone/>
              <a:tabLst/>
              <a:defRPr/>
            </a:pPr>
            <a:r>
              <a:rPr kumimoji="0" lang="hr-HR" sz="2600" b="1" i="0" u="none" strike="noStrike" kern="800" cap="none" spc="0" normalizeH="0" baseline="0" noProof="0" dirty="0" smtClean="0">
                <a:ln>
                  <a:noFill/>
                </a:ln>
                <a:solidFill>
                  <a:schemeClr val="accent1">
                    <a:lumMod val="75000"/>
                  </a:schemeClr>
                </a:solidFill>
                <a:effectLst/>
                <a:uLnTx/>
                <a:uFillTx/>
                <a:latin typeface="Comic Sans MS" pitchFamily="66" charset="0"/>
                <a:ea typeface="Verdana" pitchFamily="34" charset="0"/>
                <a:cs typeface="Verdana" pitchFamily="34" charset="0"/>
              </a:rPr>
              <a:t>     </a:t>
            </a:r>
            <a:r>
              <a:rPr kumimoji="0" lang="es-ES" sz="2600" b="1" i="0" u="sng" strike="noStrike" kern="800" cap="none" spc="0" normalizeH="0" baseline="0" noProof="0" dirty="0" smtClean="0">
                <a:ln>
                  <a:noFill/>
                </a:ln>
                <a:solidFill>
                  <a:schemeClr val="accent1">
                    <a:lumMod val="75000"/>
                  </a:schemeClr>
                </a:solidFill>
                <a:effectLst/>
                <a:uLnTx/>
                <a:uFillTx/>
                <a:latin typeface="Comic Sans MS" pitchFamily="66" charset="0"/>
                <a:ea typeface="Verdana" pitchFamily="34" charset="0"/>
                <a:cs typeface="Verdana" pitchFamily="34" charset="0"/>
              </a:rPr>
              <a:t>inače</a:t>
            </a:r>
          </a:p>
          <a:p>
            <a:pPr marL="725488" marR="0" lvl="0" indent="-363538" algn="l" defTabSz="914400" rtl="0" eaLnBrk="1" fontAlgn="base" latinLnBrk="0" hangingPunct="1">
              <a:lnSpc>
                <a:spcPct val="130000"/>
              </a:lnSpc>
              <a:spcBef>
                <a:spcPts val="600"/>
              </a:spcBef>
              <a:spcAft>
                <a:spcPct val="0"/>
              </a:spcAft>
              <a:buClr>
                <a:schemeClr val="accent1">
                  <a:lumMod val="75000"/>
                </a:schemeClr>
              </a:buClr>
              <a:buSzPct val="130000"/>
              <a:buFont typeface="Wingdings" pitchFamily="2" charset="2"/>
              <a:buNone/>
              <a:tabLst/>
              <a:defRPr/>
            </a:pPr>
            <a:r>
              <a:rPr kumimoji="0" lang="hr-HR" sz="2600" b="1" i="0" u="none" strike="noStrike" kern="800" cap="none" spc="0" normalizeH="0" baseline="0" noProof="0" dirty="0" smtClean="0">
                <a:ln>
                  <a:noFill/>
                </a:ln>
                <a:solidFill>
                  <a:schemeClr val="accent1">
                    <a:lumMod val="75000"/>
                  </a:schemeClr>
                </a:solidFill>
                <a:effectLst/>
                <a:uLnTx/>
                <a:uFillTx/>
                <a:latin typeface="Comic Sans MS" pitchFamily="66" charset="0"/>
                <a:ea typeface="Verdana" pitchFamily="34" charset="0"/>
                <a:cs typeface="Verdana" pitchFamily="34" charset="0"/>
              </a:rPr>
              <a:t>          </a:t>
            </a:r>
            <a:r>
              <a:rPr kumimoji="0" lang="es-ES" sz="2600" b="1" i="0" u="sng" strike="noStrike" kern="800" cap="none" spc="0" normalizeH="0" baseline="0" noProof="0" dirty="0" smtClean="0">
                <a:ln>
                  <a:noFill/>
                </a:ln>
                <a:solidFill>
                  <a:schemeClr val="accent1">
                    <a:lumMod val="75000"/>
                  </a:schemeClr>
                </a:solidFill>
                <a:effectLst/>
                <a:uLnTx/>
                <a:uFillTx/>
                <a:latin typeface="Comic Sans MS" pitchFamily="66" charset="0"/>
                <a:ea typeface="Verdana" pitchFamily="34" charset="0"/>
                <a:cs typeface="Verdana" pitchFamily="34" charset="0"/>
              </a:rPr>
              <a:t>izlaz</a:t>
            </a:r>
            <a:r>
              <a:rPr kumimoji="0" lang="es-ES" sz="2600" b="1" i="0" u="none" strike="noStrike" kern="800" cap="none" spc="0" normalizeH="0" baseline="0" noProof="0" dirty="0" smtClean="0">
                <a:ln>
                  <a:noFill/>
                </a:ln>
                <a:solidFill>
                  <a:schemeClr val="accent1">
                    <a:lumMod val="75000"/>
                  </a:schemeClr>
                </a:solidFill>
                <a:effectLst/>
                <a:uLnTx/>
                <a:uFillTx/>
                <a:latin typeface="Comic Sans MS" pitchFamily="66" charset="0"/>
                <a:ea typeface="Verdana" pitchFamily="34" charset="0"/>
                <a:cs typeface="Verdana" pitchFamily="34" charset="0"/>
              </a:rPr>
              <a:t>("jedan");</a:t>
            </a:r>
            <a:endParaRPr kumimoji="0" lang="hr-HR" sz="2600" b="1" i="0" u="none" strike="noStrike" kern="800" cap="none" spc="0" normalizeH="0" baseline="0" noProof="0" dirty="0" smtClean="0">
              <a:ln>
                <a:noFill/>
              </a:ln>
              <a:solidFill>
                <a:schemeClr val="accent1">
                  <a:lumMod val="75000"/>
                </a:schemeClr>
              </a:solidFill>
              <a:effectLst/>
              <a:uLnTx/>
              <a:uFillTx/>
              <a:latin typeface="Comic Sans MS" pitchFamily="66" charset="0"/>
              <a:ea typeface="Verdana" pitchFamily="34" charset="0"/>
              <a:cs typeface="Verdana" pitchFamily="34" charset="0"/>
            </a:endParaRPr>
          </a:p>
          <a:p>
            <a:pPr marL="725488" marR="0" lvl="0" indent="-363538" algn="l" defTabSz="914400" rtl="0" eaLnBrk="1" fontAlgn="base" latinLnBrk="0" hangingPunct="1">
              <a:lnSpc>
                <a:spcPct val="130000"/>
              </a:lnSpc>
              <a:spcBef>
                <a:spcPts val="600"/>
              </a:spcBef>
              <a:spcAft>
                <a:spcPct val="0"/>
              </a:spcAft>
              <a:buClr>
                <a:schemeClr val="accent1">
                  <a:lumMod val="75000"/>
                </a:schemeClr>
              </a:buClr>
              <a:buSzPct val="130000"/>
              <a:buFont typeface="Wingdings" pitchFamily="2" charset="2"/>
              <a:buNone/>
              <a:tabLst/>
              <a:defRPr/>
            </a:pPr>
            <a:r>
              <a:rPr lang="hr-HR" sz="2600" b="1" kern="800" dirty="0" smtClean="0">
                <a:solidFill>
                  <a:schemeClr val="accent1">
                    <a:lumMod val="75000"/>
                  </a:schemeClr>
                </a:solidFill>
                <a:latin typeface="Comic Sans MS" pitchFamily="66" charset="0"/>
                <a:ea typeface="Verdana" pitchFamily="34" charset="0"/>
                <a:cs typeface="Verdana" pitchFamily="34" charset="0"/>
              </a:rPr>
              <a:t>}</a:t>
            </a:r>
            <a:endParaRPr kumimoji="0" lang="hr-HR" sz="2600" b="1" i="0" u="none" strike="noStrike" kern="800" cap="none" spc="0" normalizeH="0" baseline="0" noProof="0" dirty="0" smtClean="0">
              <a:ln>
                <a:noFill/>
              </a:ln>
              <a:solidFill>
                <a:schemeClr val="accent1">
                  <a:lumMod val="75000"/>
                </a:schemeClr>
              </a:solidFill>
              <a:effectLst/>
              <a:uLnTx/>
              <a:uFillTx/>
              <a:latin typeface="Comic Sans MS" pitchFamily="66" charset="0"/>
              <a:ea typeface="Verdana" pitchFamily="34" charset="0"/>
              <a:cs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Zadatak 7.</a:t>
            </a:r>
            <a:endParaRPr lang="hr-HR"/>
          </a:p>
        </p:txBody>
      </p:sp>
      <p:sp>
        <p:nvSpPr>
          <p:cNvPr id="3" name="Rezervirano mjesto sadržaja 2"/>
          <p:cNvSpPr>
            <a:spLocks noGrp="1"/>
          </p:cNvSpPr>
          <p:nvPr>
            <p:ph idx="1"/>
          </p:nvPr>
        </p:nvSpPr>
        <p:spPr>
          <a:xfrm>
            <a:off x="304800" y="1357298"/>
            <a:ext cx="2624126" cy="4722827"/>
          </a:xfrm>
        </p:spPr>
        <p:txBody>
          <a:bodyPr/>
          <a:lstStyle/>
          <a:p>
            <a:r>
              <a:rPr lang="hr-HR" smtClean="0"/>
              <a:t>Što će ispisati ovaj niz naredaba?</a:t>
            </a:r>
          </a:p>
        </p:txBody>
      </p:sp>
      <p:sp>
        <p:nvSpPr>
          <p:cNvPr id="5" name="Rezervirano mjesto broja slajda 4"/>
          <p:cNvSpPr>
            <a:spLocks noGrp="1"/>
          </p:cNvSpPr>
          <p:nvPr>
            <p:ph type="sldNum" sz="quarter" idx="12"/>
          </p:nvPr>
        </p:nvSpPr>
        <p:spPr/>
        <p:txBody>
          <a:bodyPr/>
          <a:lstStyle/>
          <a:p>
            <a:pPr>
              <a:defRPr/>
            </a:pPr>
            <a:fld id="{2521EDB7-747B-493C-8632-2FFDF74C8276}" type="slidenum">
              <a:rPr lang="hr-HR" smtClean="0"/>
              <a:pPr>
                <a:defRPr/>
              </a:pPr>
              <a:t>24</a:t>
            </a:fld>
            <a:endParaRPr lang="hr-HR"/>
          </a:p>
        </p:txBody>
      </p:sp>
      <p:sp>
        <p:nvSpPr>
          <p:cNvPr id="7" name="Rezervirano mjesto sadržaja 2"/>
          <p:cNvSpPr txBox="1">
            <a:spLocks/>
          </p:cNvSpPr>
          <p:nvPr/>
        </p:nvSpPr>
        <p:spPr bwMode="auto">
          <a:xfrm>
            <a:off x="3143240" y="1094192"/>
            <a:ext cx="5874151" cy="472282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725488" lvl="0" indent="-363538">
              <a:lnSpc>
                <a:spcPct val="130000"/>
              </a:lnSpc>
              <a:spcBef>
                <a:spcPts val="600"/>
              </a:spcBef>
              <a:buClr>
                <a:schemeClr val="accent1">
                  <a:lumMod val="75000"/>
                </a:schemeClr>
              </a:buClr>
              <a:buSzPct val="130000"/>
            </a:pPr>
            <a:r>
              <a:rPr lang="hr-HR" sz="2800" b="1" kern="800" dirty="0" smtClean="0">
                <a:solidFill>
                  <a:schemeClr val="accent1">
                    <a:lumMod val="75000"/>
                  </a:schemeClr>
                </a:solidFill>
                <a:latin typeface="Comic Sans MS" pitchFamily="66" charset="0"/>
                <a:ea typeface="Verdana" pitchFamily="34" charset="0"/>
                <a:cs typeface="Verdana" pitchFamily="34" charset="0"/>
              </a:rPr>
              <a:t>n := 10;</a:t>
            </a:r>
          </a:p>
          <a:p>
            <a:pPr marL="725488" lvl="0" indent="-363538">
              <a:lnSpc>
                <a:spcPct val="130000"/>
              </a:lnSpc>
              <a:spcBef>
                <a:spcPts val="600"/>
              </a:spcBef>
              <a:buClr>
                <a:schemeClr val="accent1">
                  <a:lumMod val="75000"/>
                </a:schemeClr>
              </a:buClr>
              <a:buSzPct val="130000"/>
            </a:pPr>
            <a:r>
              <a:rPr lang="hr-HR" sz="2800" b="1" kern="800" dirty="0" smtClean="0">
                <a:solidFill>
                  <a:schemeClr val="accent1">
                    <a:lumMod val="75000"/>
                  </a:schemeClr>
                </a:solidFill>
                <a:latin typeface="Comic Sans MS" pitchFamily="66" charset="0"/>
                <a:ea typeface="Verdana" pitchFamily="34" charset="0"/>
                <a:cs typeface="Verdana" pitchFamily="34" charset="0"/>
              </a:rPr>
              <a:t>s := 0;</a:t>
            </a:r>
          </a:p>
          <a:p>
            <a:pPr marL="725488" lvl="0" indent="-363538">
              <a:lnSpc>
                <a:spcPct val="130000"/>
              </a:lnSpc>
              <a:spcBef>
                <a:spcPts val="600"/>
              </a:spcBef>
              <a:buClr>
                <a:schemeClr val="accent1">
                  <a:lumMod val="75000"/>
                </a:schemeClr>
              </a:buClr>
              <a:buSzPct val="130000"/>
            </a:pPr>
            <a:r>
              <a:rPr lang="hr-HR" sz="2800" b="1" u="sng" kern="800" dirty="0" smtClean="0">
                <a:solidFill>
                  <a:schemeClr val="accent1">
                    <a:lumMod val="75000"/>
                  </a:schemeClr>
                </a:solidFill>
                <a:latin typeface="Comic Sans MS" pitchFamily="66" charset="0"/>
                <a:ea typeface="Verdana" pitchFamily="34" charset="0"/>
                <a:cs typeface="Verdana" pitchFamily="34" charset="0"/>
              </a:rPr>
              <a:t>za</a:t>
            </a:r>
            <a:r>
              <a:rPr lang="hr-HR" sz="2800" b="1" kern="800" dirty="0" smtClean="0">
                <a:solidFill>
                  <a:schemeClr val="accent1">
                    <a:lumMod val="75000"/>
                  </a:schemeClr>
                </a:solidFill>
                <a:latin typeface="Comic Sans MS" pitchFamily="66" charset="0"/>
                <a:ea typeface="Verdana" pitchFamily="34" charset="0"/>
                <a:cs typeface="Verdana" pitchFamily="34" charset="0"/>
              </a:rPr>
              <a:t> i := 1 </a:t>
            </a:r>
            <a:r>
              <a:rPr lang="hr-HR" sz="2800" b="1" u="sng" kern="800" dirty="0" smtClean="0">
                <a:solidFill>
                  <a:schemeClr val="accent1">
                    <a:lumMod val="75000"/>
                  </a:schemeClr>
                </a:solidFill>
                <a:latin typeface="Comic Sans MS" pitchFamily="66" charset="0"/>
                <a:ea typeface="Verdana" pitchFamily="34" charset="0"/>
                <a:cs typeface="Verdana" pitchFamily="34" charset="0"/>
              </a:rPr>
              <a:t>do</a:t>
            </a:r>
            <a:r>
              <a:rPr lang="hr-HR" sz="2800" b="1" kern="800" dirty="0" smtClean="0">
                <a:solidFill>
                  <a:schemeClr val="accent1">
                    <a:lumMod val="75000"/>
                  </a:schemeClr>
                </a:solidFill>
                <a:latin typeface="Comic Sans MS" pitchFamily="66" charset="0"/>
                <a:ea typeface="Verdana" pitchFamily="34" charset="0"/>
                <a:cs typeface="Verdana" pitchFamily="34" charset="0"/>
              </a:rPr>
              <a:t> n </a:t>
            </a:r>
            <a:r>
              <a:rPr lang="hr-HR" sz="2800" b="1" u="sng" kern="800" dirty="0" smtClean="0">
                <a:solidFill>
                  <a:schemeClr val="accent1">
                    <a:lumMod val="75000"/>
                  </a:schemeClr>
                </a:solidFill>
                <a:latin typeface="Comic Sans MS" pitchFamily="66" charset="0"/>
                <a:ea typeface="Verdana" pitchFamily="34" charset="0"/>
                <a:cs typeface="Verdana" pitchFamily="34" charset="0"/>
              </a:rPr>
              <a:t>činiti</a:t>
            </a:r>
          </a:p>
          <a:p>
            <a:pPr marL="725488" lvl="0" indent="-363538">
              <a:lnSpc>
                <a:spcPct val="130000"/>
              </a:lnSpc>
              <a:spcBef>
                <a:spcPts val="600"/>
              </a:spcBef>
              <a:buClr>
                <a:schemeClr val="accent1">
                  <a:lumMod val="75000"/>
                </a:schemeClr>
              </a:buClr>
              <a:buSzPct val="130000"/>
            </a:pPr>
            <a:r>
              <a:rPr lang="hr-HR" sz="2800" b="1" kern="800" dirty="0" smtClean="0">
                <a:solidFill>
                  <a:schemeClr val="accent1">
                    <a:lumMod val="75000"/>
                  </a:schemeClr>
                </a:solidFill>
                <a:latin typeface="Comic Sans MS" pitchFamily="66" charset="0"/>
                <a:ea typeface="Verdana" pitchFamily="34" charset="0"/>
                <a:cs typeface="Verdana" pitchFamily="34" charset="0"/>
              </a:rPr>
              <a:t>{</a:t>
            </a:r>
          </a:p>
          <a:p>
            <a:pPr marL="725488" lvl="0" indent="-363538">
              <a:lnSpc>
                <a:spcPct val="130000"/>
              </a:lnSpc>
              <a:spcBef>
                <a:spcPts val="600"/>
              </a:spcBef>
              <a:buClr>
                <a:schemeClr val="accent1">
                  <a:lumMod val="75000"/>
                </a:schemeClr>
              </a:buClr>
              <a:buSzPct val="130000"/>
            </a:pPr>
            <a:r>
              <a:rPr lang="hr-HR" sz="2800" b="1" kern="800" dirty="0" smtClean="0">
                <a:solidFill>
                  <a:schemeClr val="accent1">
                    <a:lumMod val="75000"/>
                  </a:schemeClr>
                </a:solidFill>
                <a:latin typeface="Comic Sans MS" pitchFamily="66" charset="0"/>
                <a:ea typeface="Verdana" pitchFamily="34" charset="0"/>
                <a:cs typeface="Verdana" pitchFamily="34" charset="0"/>
              </a:rPr>
              <a:t>   </a:t>
            </a:r>
            <a:r>
              <a:rPr lang="hr-HR" sz="2800" b="1" u="sng" kern="800" dirty="0" smtClean="0">
                <a:solidFill>
                  <a:schemeClr val="accent1">
                    <a:lumMod val="75000"/>
                  </a:schemeClr>
                </a:solidFill>
                <a:latin typeface="Comic Sans MS" pitchFamily="66" charset="0"/>
                <a:ea typeface="Verdana" pitchFamily="34" charset="0"/>
                <a:cs typeface="Verdana" pitchFamily="34" charset="0"/>
              </a:rPr>
              <a:t>ako je</a:t>
            </a:r>
            <a:r>
              <a:rPr lang="hr-HR" sz="2800" b="1" kern="800" dirty="0" smtClean="0">
                <a:solidFill>
                  <a:schemeClr val="accent1">
                    <a:lumMod val="75000"/>
                  </a:schemeClr>
                </a:solidFill>
                <a:latin typeface="Comic Sans MS" pitchFamily="66" charset="0"/>
                <a:ea typeface="Verdana" pitchFamily="34" charset="0"/>
                <a:cs typeface="Verdana" pitchFamily="34" charset="0"/>
              </a:rPr>
              <a:t> i MOD 2 = 1 </a:t>
            </a:r>
            <a:r>
              <a:rPr lang="hr-HR" sz="2800" b="1" u="sng" kern="800" dirty="0" smtClean="0">
                <a:solidFill>
                  <a:schemeClr val="accent1">
                    <a:lumMod val="75000"/>
                  </a:schemeClr>
                </a:solidFill>
                <a:latin typeface="Comic Sans MS" pitchFamily="66" charset="0"/>
                <a:ea typeface="Verdana" pitchFamily="34" charset="0"/>
                <a:cs typeface="Verdana" pitchFamily="34" charset="0"/>
              </a:rPr>
              <a:t>onda</a:t>
            </a:r>
          </a:p>
          <a:p>
            <a:pPr marL="725488" lvl="0" indent="-363538">
              <a:lnSpc>
                <a:spcPct val="130000"/>
              </a:lnSpc>
              <a:spcBef>
                <a:spcPts val="600"/>
              </a:spcBef>
              <a:buClr>
                <a:schemeClr val="accent1">
                  <a:lumMod val="75000"/>
                </a:schemeClr>
              </a:buClr>
              <a:buSzPct val="130000"/>
            </a:pPr>
            <a:r>
              <a:rPr lang="hr-HR" sz="2800" b="1" kern="800" dirty="0" smtClean="0">
                <a:solidFill>
                  <a:schemeClr val="accent1">
                    <a:lumMod val="75000"/>
                  </a:schemeClr>
                </a:solidFill>
                <a:latin typeface="Comic Sans MS" pitchFamily="66" charset="0"/>
                <a:ea typeface="Verdana" pitchFamily="34" charset="0"/>
                <a:cs typeface="Verdana" pitchFamily="34" charset="0"/>
              </a:rPr>
              <a:t>        s := </a:t>
            </a:r>
            <a:r>
              <a:rPr lang="hr-HR" sz="2800" b="1" kern="800" dirty="0" err="1" smtClean="0">
                <a:solidFill>
                  <a:schemeClr val="accent1">
                    <a:lumMod val="75000"/>
                  </a:schemeClr>
                </a:solidFill>
                <a:latin typeface="Comic Sans MS" pitchFamily="66" charset="0"/>
                <a:ea typeface="Verdana" pitchFamily="34" charset="0"/>
                <a:cs typeface="Verdana" pitchFamily="34" charset="0"/>
              </a:rPr>
              <a:t>s</a:t>
            </a:r>
            <a:r>
              <a:rPr lang="hr-HR" sz="2800" b="1" kern="800" dirty="0" smtClean="0">
                <a:solidFill>
                  <a:schemeClr val="accent1">
                    <a:lumMod val="75000"/>
                  </a:schemeClr>
                </a:solidFill>
                <a:latin typeface="Comic Sans MS" pitchFamily="66" charset="0"/>
                <a:ea typeface="Verdana" pitchFamily="34" charset="0"/>
                <a:cs typeface="Verdana" pitchFamily="34" charset="0"/>
              </a:rPr>
              <a:t> + i;</a:t>
            </a:r>
          </a:p>
          <a:p>
            <a:pPr marL="725488" lvl="0" indent="-363538">
              <a:lnSpc>
                <a:spcPct val="130000"/>
              </a:lnSpc>
              <a:spcBef>
                <a:spcPts val="600"/>
              </a:spcBef>
              <a:buClr>
                <a:schemeClr val="accent1">
                  <a:lumMod val="75000"/>
                </a:schemeClr>
              </a:buClr>
              <a:buSzPct val="130000"/>
            </a:pPr>
            <a:r>
              <a:rPr lang="hr-HR" sz="2800" b="1" kern="800" dirty="0" smtClean="0">
                <a:solidFill>
                  <a:schemeClr val="accent1">
                    <a:lumMod val="75000"/>
                  </a:schemeClr>
                </a:solidFill>
                <a:latin typeface="Comic Sans MS" pitchFamily="66" charset="0"/>
                <a:ea typeface="Verdana" pitchFamily="34" charset="0"/>
                <a:cs typeface="Verdana" pitchFamily="34" charset="0"/>
              </a:rPr>
              <a:t>}</a:t>
            </a:r>
          </a:p>
          <a:p>
            <a:pPr marL="725488" lvl="0" indent="-363538">
              <a:lnSpc>
                <a:spcPct val="130000"/>
              </a:lnSpc>
              <a:spcBef>
                <a:spcPts val="600"/>
              </a:spcBef>
              <a:buClr>
                <a:schemeClr val="accent1">
                  <a:lumMod val="75000"/>
                </a:schemeClr>
              </a:buClr>
              <a:buSzPct val="130000"/>
            </a:pPr>
            <a:r>
              <a:rPr lang="hr-HR" sz="2800" b="1" kern="800" dirty="0" smtClean="0">
                <a:solidFill>
                  <a:schemeClr val="accent1">
                    <a:lumMod val="75000"/>
                  </a:schemeClr>
                </a:solidFill>
                <a:latin typeface="Comic Sans MS" pitchFamily="66" charset="0"/>
                <a:ea typeface="Verdana" pitchFamily="34" charset="0"/>
                <a:cs typeface="Verdana" pitchFamily="34" charset="0"/>
              </a:rPr>
              <a:t>izlaz(s);</a:t>
            </a:r>
            <a:endParaRPr kumimoji="0" lang="hr-HR" sz="2800" b="1" i="0" u="none" strike="noStrike" kern="800" cap="none" spc="0" normalizeH="0" baseline="0" noProof="0" dirty="0" smtClean="0">
              <a:ln>
                <a:noFill/>
              </a:ln>
              <a:solidFill>
                <a:schemeClr val="accent1">
                  <a:lumMod val="75000"/>
                </a:schemeClr>
              </a:solidFill>
              <a:effectLst/>
              <a:uLnTx/>
              <a:uFillTx/>
              <a:latin typeface="Comic Sans MS" pitchFamily="66"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zervirano mjesto broja slajda 4"/>
          <p:cNvSpPr>
            <a:spLocks noGrp="1"/>
          </p:cNvSpPr>
          <p:nvPr>
            <p:ph type="sldNum" sz="quarter" idx="12"/>
          </p:nvPr>
        </p:nvSpPr>
        <p:spPr/>
        <p:txBody>
          <a:bodyPr/>
          <a:lstStyle/>
          <a:p>
            <a:pPr>
              <a:defRPr/>
            </a:pPr>
            <a:fld id="{2521EDB7-747B-493C-8632-2FFDF74C8276}" type="slidenum">
              <a:rPr lang="hr-HR" smtClean="0"/>
              <a:pPr>
                <a:defRPr/>
              </a:pPr>
              <a:t>25</a:t>
            </a:fld>
            <a:endParaRPr lang="hr-HR"/>
          </a:p>
        </p:txBody>
      </p:sp>
      <p:sp>
        <p:nvSpPr>
          <p:cNvPr id="6" name="TekstniOkvir 5"/>
          <p:cNvSpPr txBox="1"/>
          <p:nvPr/>
        </p:nvSpPr>
        <p:spPr>
          <a:xfrm>
            <a:off x="611560" y="476672"/>
            <a:ext cx="4000528" cy="5473614"/>
          </a:xfrm>
          <a:prstGeom prst="rect">
            <a:avLst/>
          </a:prstGeom>
          <a:noFill/>
        </p:spPr>
        <p:txBody>
          <a:bodyPr wrap="square" rtlCol="0">
            <a:spAutoFit/>
          </a:bodyPr>
          <a:lstStyle/>
          <a:p>
            <a:pPr>
              <a:lnSpc>
                <a:spcPct val="150000"/>
              </a:lnSpc>
            </a:pPr>
            <a:r>
              <a:rPr lang="hr-HR" sz="2800" b="1" u="sng" kern="800" dirty="0" smtClean="0">
                <a:solidFill>
                  <a:srgbClr val="FF0000"/>
                </a:solidFill>
                <a:latin typeface="Comic Sans MS" pitchFamily="66" charset="0"/>
                <a:ea typeface="Verdana" pitchFamily="34" charset="0"/>
                <a:cs typeface="Verdana" pitchFamily="34" charset="0"/>
              </a:rPr>
              <a:t>za</a:t>
            </a:r>
            <a:r>
              <a:rPr lang="hr-HR" sz="2800" b="1" kern="800" dirty="0" smtClean="0">
                <a:solidFill>
                  <a:srgbClr val="FF0000"/>
                </a:solidFill>
                <a:latin typeface="Comic Sans MS" pitchFamily="66" charset="0"/>
                <a:ea typeface="Verdana" pitchFamily="34" charset="0"/>
                <a:cs typeface="Verdana" pitchFamily="34" charset="0"/>
              </a:rPr>
              <a:t> i := 1 </a:t>
            </a:r>
            <a:r>
              <a:rPr lang="hr-HR" sz="2800" b="1" u="sng" kern="800" dirty="0" smtClean="0">
                <a:solidFill>
                  <a:srgbClr val="FF0000"/>
                </a:solidFill>
                <a:latin typeface="Comic Sans MS" pitchFamily="66" charset="0"/>
                <a:ea typeface="Verdana" pitchFamily="34" charset="0"/>
                <a:cs typeface="Verdana" pitchFamily="34" charset="0"/>
              </a:rPr>
              <a:t>do</a:t>
            </a:r>
            <a:r>
              <a:rPr lang="hr-HR" sz="2800" b="1" kern="800" dirty="0" smtClean="0">
                <a:solidFill>
                  <a:srgbClr val="FF0000"/>
                </a:solidFill>
                <a:latin typeface="Comic Sans MS" pitchFamily="66" charset="0"/>
                <a:ea typeface="Verdana" pitchFamily="34" charset="0"/>
                <a:cs typeface="Verdana" pitchFamily="34" charset="0"/>
              </a:rPr>
              <a:t> 10 </a:t>
            </a:r>
            <a:r>
              <a:rPr lang="hr-HR" sz="2800" b="1" u="sng" kern="800" dirty="0" smtClean="0">
                <a:solidFill>
                  <a:srgbClr val="FF0000"/>
                </a:solidFill>
                <a:latin typeface="Comic Sans MS" pitchFamily="66" charset="0"/>
                <a:ea typeface="Verdana" pitchFamily="34" charset="0"/>
                <a:cs typeface="Verdana" pitchFamily="34" charset="0"/>
              </a:rPr>
              <a:t>činiti</a:t>
            </a:r>
          </a:p>
          <a:p>
            <a:pPr>
              <a:lnSpc>
                <a:spcPct val="150000"/>
              </a:lnSpc>
            </a:pPr>
            <a:r>
              <a:rPr lang="hr-HR" sz="2600" b="1" kern="800" dirty="0" smtClean="0">
                <a:solidFill>
                  <a:srgbClr val="FF0000"/>
                </a:solidFill>
                <a:latin typeface="Comic Sans MS" pitchFamily="66" charset="0"/>
                <a:ea typeface="Verdana" pitchFamily="34" charset="0"/>
                <a:cs typeface="Verdana" pitchFamily="34" charset="0"/>
              </a:rPr>
              <a:t>i=1 (1&lt;=10? DA)</a:t>
            </a:r>
          </a:p>
          <a:p>
            <a:pPr>
              <a:lnSpc>
                <a:spcPct val="150000"/>
              </a:lnSpc>
            </a:pPr>
            <a:r>
              <a:rPr lang="hr-HR" sz="2600" b="1" kern="800" dirty="0" smtClean="0">
                <a:solidFill>
                  <a:srgbClr val="FF0000"/>
                </a:solidFill>
                <a:latin typeface="Comic Sans MS" pitchFamily="66" charset="0"/>
                <a:ea typeface="Verdana" pitchFamily="34" charset="0"/>
                <a:cs typeface="Verdana" pitchFamily="34" charset="0"/>
              </a:rPr>
              <a:t>1 MOD 2 = 1? DA</a:t>
            </a:r>
          </a:p>
          <a:p>
            <a:pPr>
              <a:lnSpc>
                <a:spcPct val="150000"/>
              </a:lnSpc>
            </a:pPr>
            <a:r>
              <a:rPr lang="hr-HR" sz="2600" b="1" kern="800" dirty="0" smtClean="0">
                <a:solidFill>
                  <a:srgbClr val="FF0000"/>
                </a:solidFill>
                <a:latin typeface="Comic Sans MS" pitchFamily="66" charset="0"/>
                <a:ea typeface="Verdana" pitchFamily="34" charset="0"/>
                <a:cs typeface="Verdana" pitchFamily="34" charset="0"/>
              </a:rPr>
              <a:t>s=</a:t>
            </a:r>
            <a:r>
              <a:rPr lang="hr-HR" sz="2600" b="1" kern="800" dirty="0" err="1" smtClean="0">
                <a:solidFill>
                  <a:srgbClr val="FF0000"/>
                </a:solidFill>
                <a:latin typeface="Comic Sans MS" pitchFamily="66" charset="0"/>
                <a:ea typeface="Verdana" pitchFamily="34" charset="0"/>
                <a:cs typeface="Verdana" pitchFamily="34" charset="0"/>
              </a:rPr>
              <a:t>s</a:t>
            </a:r>
            <a:r>
              <a:rPr lang="hr-HR" sz="2600" b="1" kern="800" dirty="0" smtClean="0">
                <a:solidFill>
                  <a:srgbClr val="FF0000"/>
                </a:solidFill>
                <a:latin typeface="Comic Sans MS" pitchFamily="66" charset="0"/>
                <a:ea typeface="Verdana" pitchFamily="34" charset="0"/>
                <a:cs typeface="Verdana" pitchFamily="34" charset="0"/>
              </a:rPr>
              <a:t>+i= 0+1=</a:t>
            </a:r>
            <a:r>
              <a:rPr lang="hr-HR" sz="2600" b="1" kern="800" dirty="0" err="1" smtClean="0">
                <a:solidFill>
                  <a:srgbClr val="FF0000"/>
                </a:solidFill>
                <a:latin typeface="Comic Sans MS" pitchFamily="66" charset="0"/>
                <a:ea typeface="Verdana" pitchFamily="34" charset="0"/>
                <a:cs typeface="Verdana" pitchFamily="34" charset="0"/>
              </a:rPr>
              <a:t>1</a:t>
            </a:r>
            <a:endParaRPr lang="hr-HR" sz="2600" b="1" kern="800" dirty="0" smtClean="0">
              <a:solidFill>
                <a:srgbClr val="FF0000"/>
              </a:solidFill>
              <a:latin typeface="Comic Sans MS" pitchFamily="66" charset="0"/>
              <a:ea typeface="Verdana" pitchFamily="34" charset="0"/>
              <a:cs typeface="Verdana" pitchFamily="34" charset="0"/>
            </a:endParaRPr>
          </a:p>
          <a:p>
            <a:pPr>
              <a:lnSpc>
                <a:spcPct val="150000"/>
              </a:lnSpc>
            </a:pPr>
            <a:r>
              <a:rPr lang="hr-HR" sz="2600" b="1" kern="800" dirty="0" smtClean="0">
                <a:solidFill>
                  <a:srgbClr val="FF0000"/>
                </a:solidFill>
                <a:latin typeface="Comic Sans MS" pitchFamily="66" charset="0"/>
                <a:ea typeface="Verdana" pitchFamily="34" charset="0"/>
                <a:cs typeface="Verdana" pitchFamily="34" charset="0"/>
              </a:rPr>
              <a:t>i=2 (2&lt;=10? DA)</a:t>
            </a:r>
          </a:p>
          <a:p>
            <a:pPr>
              <a:lnSpc>
                <a:spcPct val="150000"/>
              </a:lnSpc>
            </a:pPr>
            <a:r>
              <a:rPr lang="hr-HR" sz="2600" b="1" kern="800" dirty="0" smtClean="0">
                <a:solidFill>
                  <a:srgbClr val="FF0000"/>
                </a:solidFill>
                <a:latin typeface="Comic Sans MS" pitchFamily="66" charset="0"/>
                <a:ea typeface="Verdana" pitchFamily="34" charset="0"/>
                <a:cs typeface="Verdana" pitchFamily="34" charset="0"/>
              </a:rPr>
              <a:t>2 MOD 2 = 1? NE</a:t>
            </a:r>
          </a:p>
          <a:p>
            <a:pPr>
              <a:lnSpc>
                <a:spcPct val="150000"/>
              </a:lnSpc>
            </a:pPr>
            <a:r>
              <a:rPr lang="hr-HR" sz="2600" b="1" kern="800" dirty="0" smtClean="0">
                <a:solidFill>
                  <a:srgbClr val="FF0000"/>
                </a:solidFill>
                <a:latin typeface="Comic Sans MS" pitchFamily="66" charset="0"/>
                <a:ea typeface="Verdana" pitchFamily="34" charset="0"/>
                <a:cs typeface="Verdana" pitchFamily="34" charset="0"/>
              </a:rPr>
              <a:t>i=3 (3&lt;=10? DA)</a:t>
            </a:r>
          </a:p>
          <a:p>
            <a:pPr>
              <a:lnSpc>
                <a:spcPct val="150000"/>
              </a:lnSpc>
            </a:pPr>
            <a:r>
              <a:rPr lang="hr-HR" sz="2600" b="1" kern="800" dirty="0" smtClean="0">
                <a:solidFill>
                  <a:srgbClr val="FF0000"/>
                </a:solidFill>
                <a:latin typeface="Comic Sans MS" pitchFamily="66" charset="0"/>
                <a:ea typeface="Verdana" pitchFamily="34" charset="0"/>
                <a:cs typeface="Verdana" pitchFamily="34" charset="0"/>
              </a:rPr>
              <a:t>3 MOD 2 = 1? DA</a:t>
            </a:r>
          </a:p>
          <a:p>
            <a:pPr>
              <a:lnSpc>
                <a:spcPct val="150000"/>
              </a:lnSpc>
            </a:pPr>
            <a:r>
              <a:rPr lang="hr-HR" sz="2600" b="1" kern="800" dirty="0" smtClean="0">
                <a:solidFill>
                  <a:srgbClr val="FF0000"/>
                </a:solidFill>
                <a:latin typeface="Comic Sans MS" pitchFamily="66" charset="0"/>
                <a:ea typeface="Verdana" pitchFamily="34" charset="0"/>
                <a:cs typeface="Verdana" pitchFamily="34" charset="0"/>
              </a:rPr>
              <a:t>s=1+3=4  ……</a:t>
            </a:r>
          </a:p>
        </p:txBody>
      </p:sp>
      <p:sp>
        <p:nvSpPr>
          <p:cNvPr id="7" name="TekstniOkvir 6"/>
          <p:cNvSpPr txBox="1"/>
          <p:nvPr/>
        </p:nvSpPr>
        <p:spPr>
          <a:xfrm>
            <a:off x="5292080" y="404664"/>
            <a:ext cx="3500462" cy="4893647"/>
          </a:xfrm>
          <a:prstGeom prst="rect">
            <a:avLst/>
          </a:prstGeom>
          <a:noFill/>
        </p:spPr>
        <p:txBody>
          <a:bodyPr wrap="square" rtlCol="0">
            <a:spAutoFit/>
          </a:bodyPr>
          <a:lstStyle/>
          <a:p>
            <a:pPr>
              <a:lnSpc>
                <a:spcPct val="200000"/>
              </a:lnSpc>
            </a:pPr>
            <a:r>
              <a:rPr lang="hr-HR" sz="2600" b="1" kern="800" dirty="0" smtClean="0">
                <a:solidFill>
                  <a:srgbClr val="FF0000"/>
                </a:solidFill>
                <a:latin typeface="Comic Sans MS" pitchFamily="66" charset="0"/>
                <a:ea typeface="Verdana" pitchFamily="34" charset="0"/>
                <a:cs typeface="Verdana" pitchFamily="34" charset="0"/>
              </a:rPr>
              <a:t>i=10 (10&lt;=10? DA)</a:t>
            </a:r>
          </a:p>
          <a:p>
            <a:pPr>
              <a:lnSpc>
                <a:spcPct val="200000"/>
              </a:lnSpc>
            </a:pPr>
            <a:r>
              <a:rPr lang="hr-HR" sz="2600" b="1" kern="800" dirty="0" smtClean="0">
                <a:solidFill>
                  <a:srgbClr val="FF0000"/>
                </a:solidFill>
                <a:latin typeface="Comic Sans MS" pitchFamily="66" charset="0"/>
                <a:ea typeface="Verdana" pitchFamily="34" charset="0"/>
                <a:cs typeface="Verdana" pitchFamily="34" charset="0"/>
              </a:rPr>
              <a:t>10 MOD 2 = 1? NE</a:t>
            </a:r>
          </a:p>
          <a:p>
            <a:pPr>
              <a:lnSpc>
                <a:spcPct val="200000"/>
              </a:lnSpc>
            </a:pPr>
            <a:r>
              <a:rPr lang="hr-HR" sz="2600" b="1" kern="800" dirty="0" smtClean="0">
                <a:solidFill>
                  <a:srgbClr val="FF0000"/>
                </a:solidFill>
                <a:latin typeface="Comic Sans MS" pitchFamily="66" charset="0"/>
                <a:ea typeface="Verdana" pitchFamily="34" charset="0"/>
                <a:cs typeface="Verdana" pitchFamily="34" charset="0"/>
              </a:rPr>
              <a:t>i=11  (11&lt;=10? NE)</a:t>
            </a:r>
          </a:p>
          <a:p>
            <a:pPr>
              <a:lnSpc>
                <a:spcPct val="150000"/>
              </a:lnSpc>
            </a:pPr>
            <a:endParaRPr lang="hr-HR" sz="2600" b="1" kern="800" dirty="0" smtClean="0">
              <a:solidFill>
                <a:srgbClr val="FF0000"/>
              </a:solidFill>
              <a:latin typeface="Comic Sans MS" pitchFamily="66" charset="0"/>
              <a:ea typeface="Verdana" pitchFamily="34" charset="0"/>
              <a:cs typeface="Verdana" pitchFamily="34" charset="0"/>
            </a:endParaRPr>
          </a:p>
          <a:p>
            <a:pPr>
              <a:lnSpc>
                <a:spcPct val="150000"/>
              </a:lnSpc>
            </a:pPr>
            <a:r>
              <a:rPr lang="hr-HR" sz="2600" b="1" u="sng" kern="800" dirty="0" smtClean="0">
                <a:solidFill>
                  <a:srgbClr val="FF0000"/>
                </a:solidFill>
                <a:latin typeface="Comic Sans MS" pitchFamily="66" charset="0"/>
                <a:ea typeface="Verdana" pitchFamily="34" charset="0"/>
                <a:cs typeface="Verdana" pitchFamily="34" charset="0"/>
              </a:rPr>
              <a:t>s= 1+3+5+7+9=25</a:t>
            </a:r>
          </a:p>
          <a:p>
            <a:pPr>
              <a:lnSpc>
                <a:spcPct val="150000"/>
              </a:lnSpc>
            </a:pPr>
            <a:endParaRPr lang="hr-HR" sz="2600" b="1" kern="800" dirty="0" smtClean="0">
              <a:solidFill>
                <a:srgbClr val="FF0000"/>
              </a:solidFill>
              <a:latin typeface="Comic Sans MS" pitchFamily="66" charset="0"/>
              <a:ea typeface="Verdana" pitchFamily="34" charset="0"/>
              <a:cs typeface="Verdana" pitchFamily="34" charset="0"/>
            </a:endParaRPr>
          </a:p>
          <a:p>
            <a:pPr>
              <a:lnSpc>
                <a:spcPct val="150000"/>
              </a:lnSpc>
            </a:pPr>
            <a:r>
              <a:rPr lang="hr-HR" sz="2600" b="1" u="sng" kern="800" dirty="0" smtClean="0">
                <a:solidFill>
                  <a:srgbClr val="232949"/>
                </a:solidFill>
                <a:latin typeface="Comic Sans MS" pitchFamily="66" charset="0"/>
                <a:ea typeface="Verdana" pitchFamily="34" charset="0"/>
                <a:cs typeface="Verdana" pitchFamily="34" charset="0"/>
              </a:rPr>
              <a:t>s= 25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 calcmode="lin" valueType="num">
                                      <p:cBhvr additive="base">
                                        <p:cTn id="3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
                                            <p:txEl>
                                              <p:pRg st="6" end="6"/>
                                            </p:txEl>
                                          </p:spTgt>
                                        </p:tgtEl>
                                        <p:attrNameLst>
                                          <p:attrName>style.visibility</p:attrName>
                                        </p:attrNameLst>
                                      </p:cBhvr>
                                      <p:to>
                                        <p:strVal val="visible"/>
                                      </p:to>
                                    </p:set>
                                    <p:anim calcmode="lin" valueType="num">
                                      <p:cBhvr additive="base">
                                        <p:cTn id="43"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
                                            <p:txEl>
                                              <p:pRg st="7" end="7"/>
                                            </p:txEl>
                                          </p:spTgt>
                                        </p:tgtEl>
                                        <p:attrNameLst>
                                          <p:attrName>style.visibility</p:attrName>
                                        </p:attrNameLst>
                                      </p:cBhvr>
                                      <p:to>
                                        <p:strVal val="visible"/>
                                      </p:to>
                                    </p:set>
                                    <p:anim calcmode="lin" valueType="num">
                                      <p:cBhvr additive="base">
                                        <p:cTn id="49"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
                                            <p:txEl>
                                              <p:pRg st="8" end="8"/>
                                            </p:txEl>
                                          </p:spTgt>
                                        </p:tgtEl>
                                        <p:attrNameLst>
                                          <p:attrName>style.visibility</p:attrName>
                                        </p:attrNameLst>
                                      </p:cBhvr>
                                      <p:to>
                                        <p:strVal val="visible"/>
                                      </p:to>
                                    </p:set>
                                    <p:anim calcmode="lin" valueType="num">
                                      <p:cBhvr additive="base">
                                        <p:cTn id="55"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7">
                                            <p:txEl>
                                              <p:pRg st="0" end="0"/>
                                            </p:txEl>
                                          </p:spTgt>
                                        </p:tgtEl>
                                        <p:attrNameLst>
                                          <p:attrName>style.visibility</p:attrName>
                                        </p:attrNameLst>
                                      </p:cBhvr>
                                      <p:to>
                                        <p:strVal val="visible"/>
                                      </p:to>
                                    </p:set>
                                    <p:anim calcmode="lin" valueType="num">
                                      <p:cBhvr additive="base">
                                        <p:cTn id="61"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7">
                                            <p:txEl>
                                              <p:pRg st="1" end="1"/>
                                            </p:txEl>
                                          </p:spTgt>
                                        </p:tgtEl>
                                        <p:attrNameLst>
                                          <p:attrName>style.visibility</p:attrName>
                                        </p:attrNameLst>
                                      </p:cBhvr>
                                      <p:to>
                                        <p:strVal val="visible"/>
                                      </p:to>
                                    </p:set>
                                    <p:anim calcmode="lin" valueType="num">
                                      <p:cBhvr additive="base">
                                        <p:cTn id="67"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7">
                                            <p:txEl>
                                              <p:pRg st="2" end="2"/>
                                            </p:txEl>
                                          </p:spTgt>
                                        </p:tgtEl>
                                        <p:attrNameLst>
                                          <p:attrName>style.visibility</p:attrName>
                                        </p:attrNameLst>
                                      </p:cBhvr>
                                      <p:to>
                                        <p:strVal val="visible"/>
                                      </p:to>
                                    </p:set>
                                    <p:anim calcmode="lin" valueType="num">
                                      <p:cBhvr additive="base">
                                        <p:cTn id="73"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7">
                                            <p:txEl>
                                              <p:pRg st="4" end="4"/>
                                            </p:txEl>
                                          </p:spTgt>
                                        </p:tgtEl>
                                        <p:attrNameLst>
                                          <p:attrName>style.visibility</p:attrName>
                                        </p:attrNameLst>
                                      </p:cBhvr>
                                      <p:to>
                                        <p:strVal val="visible"/>
                                      </p:to>
                                    </p:set>
                                    <p:anim calcmode="lin" valueType="num">
                                      <p:cBhvr additive="base">
                                        <p:cTn id="79"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7">
                                            <p:txEl>
                                              <p:pRg st="6" end="6"/>
                                            </p:txEl>
                                          </p:spTgt>
                                        </p:tgtEl>
                                        <p:attrNameLst>
                                          <p:attrName>style.visibility</p:attrName>
                                        </p:attrNameLst>
                                      </p:cBhvr>
                                      <p:to>
                                        <p:strVal val="visible"/>
                                      </p:to>
                                    </p:set>
                                    <p:anim calcmode="lin" valueType="num">
                                      <p:cBhvr additive="base">
                                        <p:cTn id="85"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4" descr="26"/>
          <p:cNvPicPr>
            <a:picLocks noChangeAspect="1" noChangeArrowheads="1"/>
          </p:cNvPicPr>
          <p:nvPr/>
        </p:nvPicPr>
        <p:blipFill>
          <a:blip r:embed="rId3" cstate="print">
            <a:lum bright="-10000"/>
          </a:blip>
          <a:srcRect/>
          <a:stretch>
            <a:fillRect/>
          </a:stretch>
        </p:blipFill>
        <p:spPr bwMode="auto">
          <a:xfrm>
            <a:off x="3633116" y="785786"/>
            <a:ext cx="5396580" cy="5786454"/>
          </a:xfrm>
          <a:prstGeom prst="rect">
            <a:avLst/>
          </a:prstGeom>
          <a:noFill/>
          <a:ln w="9525">
            <a:noFill/>
            <a:miter lim="800000"/>
            <a:headEnd/>
            <a:tailEnd/>
          </a:ln>
        </p:spPr>
      </p:pic>
      <p:sp>
        <p:nvSpPr>
          <p:cNvPr id="256005" name="Rectangle 5"/>
          <p:cNvSpPr>
            <a:spLocks noGrp="1" noChangeArrowheads="1"/>
          </p:cNvSpPr>
          <p:nvPr>
            <p:ph type="title"/>
          </p:nvPr>
        </p:nvSpPr>
        <p:spPr>
          <a:xfrm>
            <a:off x="367507" y="110359"/>
            <a:ext cx="5500726" cy="1400175"/>
          </a:xfrm>
        </p:spPr>
        <p:txBody>
          <a:bodyPr/>
          <a:lstStyle/>
          <a:p>
            <a:pPr eaLnBrk="1" hangingPunct="1">
              <a:defRPr/>
            </a:pPr>
            <a:r>
              <a:rPr lang="hr-HR" sz="3200" smtClean="0"/>
              <a:t>Ugniježđene  petlje</a:t>
            </a:r>
          </a:p>
        </p:txBody>
      </p:sp>
      <p:sp>
        <p:nvSpPr>
          <p:cNvPr id="4" name="Rectangle 3"/>
          <p:cNvSpPr txBox="1">
            <a:spLocks noChangeArrowheads="1"/>
          </p:cNvSpPr>
          <p:nvPr/>
        </p:nvSpPr>
        <p:spPr bwMode="auto">
          <a:xfrm>
            <a:off x="214282" y="1571612"/>
            <a:ext cx="3714776" cy="473235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defTabSz="914400" rtl="0" eaLnBrk="1" fontAlgn="base" latinLnBrk="0" hangingPunct="1">
              <a:lnSpc>
                <a:spcPct val="125000"/>
              </a:lnSpc>
              <a:spcBef>
                <a:spcPts val="1800"/>
              </a:spcBef>
              <a:spcAft>
                <a:spcPct val="0"/>
              </a:spcAft>
              <a:buClr>
                <a:schemeClr val="accent1">
                  <a:lumMod val="75000"/>
                </a:schemeClr>
              </a:buClr>
              <a:buSzPct val="130000"/>
              <a:buFont typeface="Wingdings" pitchFamily="2" charset="2"/>
              <a:buChar char="§"/>
              <a:tabLst/>
              <a:defRPr/>
            </a:pPr>
            <a:r>
              <a:rPr kumimoji="0" lang="hr-HR" sz="2800" b="0" i="0" u="none" strike="noStrike" kern="800" cap="none" spc="0" normalizeH="0" baseline="0" noProof="0" smtClean="0">
                <a:ln>
                  <a:noFill/>
                </a:ln>
                <a:solidFill>
                  <a:schemeClr val="accent1">
                    <a:lumMod val="50000"/>
                  </a:schemeClr>
                </a:solidFill>
                <a:effectLst/>
                <a:uLnTx/>
                <a:uFillTx/>
                <a:latin typeface="+mn-lt"/>
                <a:ea typeface="Verdana" pitchFamily="34" charset="0"/>
                <a:cs typeface="Verdana" pitchFamily="34" charset="0"/>
              </a:rPr>
              <a:t>Kod ovih petlji </a:t>
            </a:r>
            <a:r>
              <a:rPr kumimoji="0" lang="hr-HR" sz="2800" b="1" i="1" u="none" strike="noStrike" kern="800" cap="none" spc="0" normalizeH="0" baseline="0" noProof="0" smtClean="0">
                <a:ln>
                  <a:noFill/>
                </a:ln>
                <a:solidFill>
                  <a:schemeClr val="accent1">
                    <a:lumMod val="50000"/>
                  </a:schemeClr>
                </a:solidFill>
                <a:effectLst/>
                <a:uLnTx/>
                <a:uFillTx/>
                <a:latin typeface="+mn-lt"/>
                <a:ea typeface="Verdana" pitchFamily="34" charset="0"/>
                <a:cs typeface="Verdana" pitchFamily="34" charset="0"/>
              </a:rPr>
              <a:t>za svaku vrijednost kontrolne varijable vanjske petlje </a:t>
            </a:r>
            <a:r>
              <a:rPr kumimoji="0" lang="hr-HR" sz="2800" b="0" i="0" u="none" strike="noStrike" kern="800" cap="none" spc="0" normalizeH="0" baseline="0" noProof="0" smtClean="0">
                <a:ln>
                  <a:noFill/>
                </a:ln>
                <a:solidFill>
                  <a:schemeClr val="accent1">
                    <a:lumMod val="50000"/>
                  </a:schemeClr>
                </a:solidFill>
                <a:effectLst/>
                <a:uLnTx/>
                <a:uFillTx/>
                <a:latin typeface="+mn-lt"/>
                <a:ea typeface="Verdana" pitchFamily="34" charset="0"/>
                <a:cs typeface="Verdana" pitchFamily="34" charset="0"/>
              </a:rPr>
              <a:t>izvodi se </a:t>
            </a:r>
            <a:r>
              <a:rPr kumimoji="0" lang="hr-HR" sz="2800" b="1" i="1" u="none" strike="noStrike" kern="800" cap="none" spc="0" normalizeH="0" baseline="0" noProof="0" smtClean="0">
                <a:ln>
                  <a:noFill/>
                </a:ln>
                <a:solidFill>
                  <a:schemeClr val="accent1">
                    <a:lumMod val="50000"/>
                  </a:schemeClr>
                </a:solidFill>
                <a:effectLst/>
                <a:uLnTx/>
                <a:uFillTx/>
                <a:latin typeface="+mn-lt"/>
                <a:ea typeface="Verdana" pitchFamily="34" charset="0"/>
                <a:cs typeface="Verdana" pitchFamily="34" charset="0"/>
              </a:rPr>
              <a:t>cjelokupna unutarnja petlja</a:t>
            </a:r>
            <a:r>
              <a:rPr kumimoji="0" lang="hr-HR" sz="2800" b="0" i="0" u="none" strike="noStrike" kern="800" cap="none" spc="0" normalizeH="0" baseline="0" noProof="0" smtClean="0">
                <a:ln>
                  <a:noFill/>
                </a:ln>
                <a:solidFill>
                  <a:schemeClr val="accent1">
                    <a:lumMod val="50000"/>
                  </a:schemeClr>
                </a:solidFill>
                <a:effectLst/>
                <a:uLnTx/>
                <a:uFillTx/>
                <a:latin typeface="+mn-lt"/>
                <a:ea typeface="Verdana" pitchFamily="34" charset="0"/>
                <a:cs typeface="Verdana" pitchFamily="34" charset="0"/>
              </a:rPr>
              <a: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Zadatak 8.</a:t>
            </a:r>
            <a:endParaRPr lang="hr-HR"/>
          </a:p>
        </p:txBody>
      </p:sp>
      <p:sp>
        <p:nvSpPr>
          <p:cNvPr id="6" name="Rectangle 3"/>
          <p:cNvSpPr txBox="1">
            <a:spLocks noGrp="1" noChangeArrowheads="1"/>
          </p:cNvSpPr>
          <p:nvPr>
            <p:ph idx="1"/>
          </p:nvPr>
        </p:nvSpPr>
        <p:spPr bwMode="auto">
          <a:xfrm>
            <a:off x="214282" y="1528064"/>
            <a:ext cx="4572032" cy="4857784"/>
          </a:xfrm>
          <a:prstGeom prst="rect">
            <a:avLst/>
          </a:prstGeom>
          <a:noFill/>
          <a:ln w="9525">
            <a:solidFill>
              <a:schemeClr val="accent1">
                <a:lumMod val="75000"/>
              </a:schemeClr>
            </a:solidFill>
            <a:miter lim="800000"/>
            <a:headEnd/>
            <a:tailEnd/>
          </a:ln>
        </p:spPr>
        <p:txBody>
          <a:bodyPr vert="horz" wrap="square" lIns="91440" tIns="45720" rIns="91440" bIns="45720" numCol="1" anchor="t" anchorCtr="0" compatLnSpc="1">
            <a:prstTxWarp prst="textNoShape">
              <a:avLst/>
            </a:prstTxWarp>
            <a:normAutofit fontScale="92500" lnSpcReduction="10000"/>
          </a:bodyPr>
          <a:lstStyle/>
          <a:p>
            <a:pPr marL="173038" marR="0" lvl="1" algn="l" defTabSz="914400" rtl="0" eaLnBrk="1" fontAlgn="base" latinLnBrk="0" hangingPunct="1">
              <a:lnSpc>
                <a:spcPct val="150000"/>
              </a:lnSpc>
              <a:spcBef>
                <a:spcPts val="600"/>
              </a:spcBef>
              <a:spcAft>
                <a:spcPct val="0"/>
              </a:spcAft>
              <a:buClr>
                <a:schemeClr val="accent1">
                  <a:lumMod val="75000"/>
                </a:schemeClr>
              </a:buClr>
              <a:buSzPct val="130000"/>
              <a:buFont typeface="Wingdings" pitchFamily="2" charset="2"/>
              <a:buNone/>
              <a:tabLst>
                <a:tab pos="361950" algn="l"/>
              </a:tabLst>
              <a:defRPr/>
            </a:pPr>
            <a:r>
              <a:rPr kumimoji="0" lang="hr-HR" sz="2600" b="1" i="1" u="none" strike="noStrike" kern="800" cap="none" spc="0" normalizeH="0" baseline="0" noProof="0" dirty="0" smtClean="0">
                <a:ln>
                  <a:noFill/>
                </a:ln>
                <a:solidFill>
                  <a:srgbClr val="FFCC66"/>
                </a:solidFill>
                <a:effectLst/>
                <a:uLnTx/>
                <a:uFillTx/>
                <a:latin typeface="+mn-lt"/>
                <a:ea typeface="Verdana" pitchFamily="34" charset="0"/>
                <a:cs typeface="Verdana" pitchFamily="34" charset="0"/>
              </a:rPr>
              <a:t>	 </a:t>
            </a:r>
            <a:r>
              <a:rPr kumimoji="0" lang="hr-HR" sz="2600" b="1" i="0" u="sng" strike="noStrike" kern="800" cap="none" spc="0" normalizeH="0" baseline="0" noProof="0" dirty="0" smtClean="0">
                <a:ln>
                  <a:noFill/>
                </a:ln>
                <a:solidFill>
                  <a:schemeClr val="accent1">
                    <a:lumMod val="75000"/>
                  </a:schemeClr>
                </a:solidFill>
                <a:effectLst/>
                <a:uLnTx/>
                <a:uFillTx/>
                <a:latin typeface="Comic Sans MS" pitchFamily="66" charset="0"/>
                <a:ea typeface="Verdana" pitchFamily="34" charset="0"/>
                <a:cs typeface="Verdana" pitchFamily="34" charset="0"/>
              </a:rPr>
              <a:t>za</a:t>
            </a:r>
            <a:r>
              <a:rPr kumimoji="0" lang="hr-HR" sz="2600" b="1" i="0" u="none" strike="noStrike" kern="800" cap="none" spc="0" normalizeH="0" baseline="0" noProof="0" dirty="0" smtClean="0">
                <a:ln>
                  <a:noFill/>
                </a:ln>
                <a:solidFill>
                  <a:schemeClr val="accent1">
                    <a:lumMod val="75000"/>
                  </a:schemeClr>
                </a:solidFill>
                <a:effectLst/>
                <a:uLnTx/>
                <a:uFillTx/>
                <a:latin typeface="Comic Sans MS" pitchFamily="66" charset="0"/>
                <a:ea typeface="Verdana" pitchFamily="34" charset="0"/>
                <a:cs typeface="Verdana" pitchFamily="34" charset="0"/>
              </a:rPr>
              <a:t> b := 1 </a:t>
            </a:r>
            <a:r>
              <a:rPr kumimoji="0" lang="hr-HR" sz="2600" b="1" i="0" u="sng" strike="noStrike" kern="800" cap="none" spc="0" normalizeH="0" baseline="0" noProof="0" dirty="0" smtClean="0">
                <a:ln>
                  <a:noFill/>
                </a:ln>
                <a:solidFill>
                  <a:schemeClr val="accent1">
                    <a:lumMod val="75000"/>
                  </a:schemeClr>
                </a:solidFill>
                <a:effectLst/>
                <a:uLnTx/>
                <a:uFillTx/>
                <a:latin typeface="Comic Sans MS" pitchFamily="66" charset="0"/>
                <a:ea typeface="Verdana" pitchFamily="34" charset="0"/>
                <a:cs typeface="Verdana" pitchFamily="34" charset="0"/>
              </a:rPr>
              <a:t>do</a:t>
            </a:r>
            <a:r>
              <a:rPr kumimoji="0" lang="hr-HR" sz="2600" b="1" i="0" u="none" strike="noStrike" kern="800" cap="none" spc="0" normalizeH="0" baseline="0" noProof="0" dirty="0" smtClean="0">
                <a:ln>
                  <a:noFill/>
                </a:ln>
                <a:solidFill>
                  <a:schemeClr val="accent1">
                    <a:lumMod val="75000"/>
                  </a:schemeClr>
                </a:solidFill>
                <a:effectLst/>
                <a:uLnTx/>
                <a:uFillTx/>
                <a:latin typeface="Comic Sans MS" pitchFamily="66" charset="0"/>
                <a:ea typeface="Verdana" pitchFamily="34" charset="0"/>
                <a:cs typeface="Verdana" pitchFamily="34" charset="0"/>
              </a:rPr>
              <a:t> 3 </a:t>
            </a:r>
            <a:r>
              <a:rPr kumimoji="0" lang="hr-HR" sz="2600" b="1" i="0" u="sng" strike="noStrike" kern="800" cap="none" spc="0" normalizeH="0" baseline="0" noProof="0" dirty="0" smtClean="0">
                <a:ln>
                  <a:noFill/>
                </a:ln>
                <a:solidFill>
                  <a:schemeClr val="accent1">
                    <a:lumMod val="75000"/>
                  </a:schemeClr>
                </a:solidFill>
                <a:effectLst/>
                <a:uLnTx/>
                <a:uFillTx/>
                <a:latin typeface="Comic Sans MS" pitchFamily="66" charset="0"/>
                <a:ea typeface="Verdana" pitchFamily="34" charset="0"/>
                <a:cs typeface="Verdana" pitchFamily="34" charset="0"/>
              </a:rPr>
              <a:t>činiti</a:t>
            </a:r>
          </a:p>
          <a:p>
            <a:pPr marL="173038" marR="0" lvl="1" algn="l" defTabSz="914400" rtl="0" eaLnBrk="1" fontAlgn="base" latinLnBrk="0" hangingPunct="1">
              <a:lnSpc>
                <a:spcPct val="150000"/>
              </a:lnSpc>
              <a:spcBef>
                <a:spcPts val="0"/>
              </a:spcBef>
              <a:spcAft>
                <a:spcPct val="0"/>
              </a:spcAft>
              <a:buClr>
                <a:schemeClr val="accent1">
                  <a:lumMod val="75000"/>
                </a:schemeClr>
              </a:buClr>
              <a:buSzPct val="130000"/>
              <a:buFont typeface="Wingdings" pitchFamily="2" charset="2"/>
              <a:buNone/>
              <a:tabLst/>
              <a:defRPr/>
            </a:pPr>
            <a:r>
              <a:rPr kumimoji="0" lang="hr-HR" sz="2600" b="1" i="0" u="none" strike="noStrike" kern="800" cap="none" spc="0" normalizeH="0" baseline="0" noProof="0" dirty="0" smtClean="0">
                <a:ln>
                  <a:noFill/>
                </a:ln>
                <a:solidFill>
                  <a:schemeClr val="accent1">
                    <a:lumMod val="75000"/>
                  </a:schemeClr>
                </a:solidFill>
                <a:effectLst/>
                <a:uLnTx/>
                <a:uFillTx/>
                <a:latin typeface="Comic Sans MS" pitchFamily="66" charset="0"/>
                <a:ea typeface="Verdana" pitchFamily="34" charset="0"/>
                <a:cs typeface="Verdana" pitchFamily="34" charset="0"/>
              </a:rPr>
              <a:t>  {</a:t>
            </a:r>
          </a:p>
          <a:p>
            <a:pPr marL="173038" lvl="1">
              <a:lnSpc>
                <a:spcPct val="150000"/>
              </a:lnSpc>
              <a:spcBef>
                <a:spcPts val="0"/>
              </a:spcBef>
              <a:buNone/>
              <a:defRPr/>
            </a:pPr>
            <a:r>
              <a:rPr lang="hr-HR" sz="2600" b="1" dirty="0" smtClean="0">
                <a:solidFill>
                  <a:schemeClr val="accent1">
                    <a:lumMod val="75000"/>
                  </a:schemeClr>
                </a:solidFill>
                <a:latin typeface="Comic Sans MS" pitchFamily="66" charset="0"/>
              </a:rPr>
              <a:t>     </a:t>
            </a:r>
            <a:r>
              <a:rPr lang="hr-HR" sz="2600" b="1" u="sng" dirty="0" smtClean="0">
                <a:solidFill>
                  <a:schemeClr val="accent1">
                    <a:lumMod val="75000"/>
                  </a:schemeClr>
                </a:solidFill>
                <a:latin typeface="Comic Sans MS" pitchFamily="66" charset="0"/>
              </a:rPr>
              <a:t>izlaz</a:t>
            </a:r>
            <a:r>
              <a:rPr lang="hr-HR" sz="2600" b="1" dirty="0" smtClean="0">
                <a:solidFill>
                  <a:schemeClr val="accent1">
                    <a:lumMod val="75000"/>
                  </a:schemeClr>
                </a:solidFill>
                <a:latin typeface="Comic Sans MS" pitchFamily="66" charset="0"/>
              </a:rPr>
              <a:t> (b)</a:t>
            </a:r>
            <a:endParaRPr kumimoji="0" lang="hr-HR" sz="2600" b="1" i="0" u="none" strike="noStrike" kern="800" cap="none" spc="0" normalizeH="0" baseline="0" noProof="0" dirty="0" smtClean="0">
              <a:ln>
                <a:noFill/>
              </a:ln>
              <a:solidFill>
                <a:schemeClr val="accent1">
                  <a:lumMod val="75000"/>
                </a:schemeClr>
              </a:solidFill>
              <a:effectLst/>
              <a:uLnTx/>
              <a:uFillTx/>
              <a:latin typeface="Comic Sans MS" pitchFamily="66" charset="0"/>
              <a:ea typeface="Verdana" pitchFamily="34" charset="0"/>
              <a:cs typeface="Verdana" pitchFamily="34" charset="0"/>
            </a:endParaRPr>
          </a:p>
          <a:p>
            <a:pPr marL="173038" lvl="1">
              <a:lnSpc>
                <a:spcPct val="150000"/>
              </a:lnSpc>
              <a:spcBef>
                <a:spcPts val="0"/>
              </a:spcBef>
              <a:buNone/>
              <a:defRPr/>
            </a:pPr>
            <a:r>
              <a:rPr lang="hr-HR" sz="2600" b="1" kern="800" dirty="0" smtClean="0">
                <a:solidFill>
                  <a:schemeClr val="accent1">
                    <a:lumMod val="75000"/>
                  </a:schemeClr>
                </a:solidFill>
                <a:latin typeface="Comic Sans MS" pitchFamily="66" charset="0"/>
                <a:ea typeface="Verdana" pitchFamily="34" charset="0"/>
                <a:cs typeface="Verdana" pitchFamily="34" charset="0"/>
              </a:rPr>
              <a:t>    </a:t>
            </a:r>
            <a:r>
              <a:rPr lang="hr-HR" sz="2600" b="1" dirty="0" smtClean="0">
                <a:solidFill>
                  <a:schemeClr val="accent1">
                    <a:lumMod val="75000"/>
                  </a:schemeClr>
                </a:solidFill>
                <a:latin typeface="Comic Sans MS" pitchFamily="66" charset="0"/>
              </a:rPr>
              <a:t> </a:t>
            </a:r>
            <a:r>
              <a:rPr lang="hr-HR" sz="2600" b="1" u="sng" dirty="0" smtClean="0">
                <a:solidFill>
                  <a:schemeClr val="accent1">
                    <a:lumMod val="75000"/>
                  </a:schemeClr>
                </a:solidFill>
                <a:latin typeface="Comic Sans MS" pitchFamily="66" charset="0"/>
              </a:rPr>
              <a:t>za</a:t>
            </a:r>
            <a:r>
              <a:rPr lang="hr-HR" sz="2600" b="1" dirty="0" smtClean="0">
                <a:solidFill>
                  <a:schemeClr val="accent1">
                    <a:lumMod val="75000"/>
                  </a:schemeClr>
                </a:solidFill>
                <a:latin typeface="Comic Sans MS" pitchFamily="66" charset="0"/>
              </a:rPr>
              <a:t> c := 0 </a:t>
            </a:r>
            <a:r>
              <a:rPr lang="hr-HR" sz="2600" b="1" u="sng" dirty="0" smtClean="0">
                <a:solidFill>
                  <a:schemeClr val="accent1">
                    <a:lumMod val="75000"/>
                  </a:schemeClr>
                </a:solidFill>
                <a:latin typeface="Comic Sans MS" pitchFamily="66" charset="0"/>
              </a:rPr>
              <a:t>do</a:t>
            </a:r>
            <a:r>
              <a:rPr lang="hr-HR" sz="2600" b="1" dirty="0" smtClean="0">
                <a:solidFill>
                  <a:schemeClr val="accent1">
                    <a:lumMod val="75000"/>
                  </a:schemeClr>
                </a:solidFill>
                <a:latin typeface="Comic Sans MS" pitchFamily="66" charset="0"/>
              </a:rPr>
              <a:t> 2 </a:t>
            </a:r>
            <a:r>
              <a:rPr lang="hr-HR" sz="2600" b="1" u="sng" dirty="0" smtClean="0">
                <a:solidFill>
                  <a:schemeClr val="accent1">
                    <a:lumMod val="75000"/>
                  </a:schemeClr>
                </a:solidFill>
                <a:latin typeface="Comic Sans MS" pitchFamily="66" charset="0"/>
              </a:rPr>
              <a:t>činiti</a:t>
            </a:r>
          </a:p>
          <a:p>
            <a:pPr marL="173038" lvl="1">
              <a:lnSpc>
                <a:spcPct val="150000"/>
              </a:lnSpc>
              <a:spcBef>
                <a:spcPts val="0"/>
              </a:spcBef>
              <a:buNone/>
              <a:defRPr/>
            </a:pPr>
            <a:r>
              <a:rPr lang="hr-HR" sz="2600" b="1" dirty="0" smtClean="0">
                <a:solidFill>
                  <a:schemeClr val="accent1">
                    <a:lumMod val="75000"/>
                  </a:schemeClr>
                </a:solidFill>
                <a:latin typeface="Comic Sans MS" pitchFamily="66" charset="0"/>
              </a:rPr>
              <a:t>     {</a:t>
            </a:r>
          </a:p>
          <a:p>
            <a:pPr marL="173038" lvl="1">
              <a:lnSpc>
                <a:spcPct val="150000"/>
              </a:lnSpc>
              <a:spcBef>
                <a:spcPts val="0"/>
              </a:spcBef>
              <a:buNone/>
              <a:defRPr/>
            </a:pPr>
            <a:r>
              <a:rPr lang="hr-HR" sz="2600" b="1" dirty="0" smtClean="0">
                <a:solidFill>
                  <a:schemeClr val="accent1">
                    <a:lumMod val="75000"/>
                  </a:schemeClr>
                </a:solidFill>
                <a:latin typeface="Comic Sans MS" pitchFamily="66" charset="0"/>
              </a:rPr>
              <a:t>          </a:t>
            </a:r>
            <a:r>
              <a:rPr lang="hr-HR" sz="2600" b="1" u="sng" dirty="0" smtClean="0">
                <a:solidFill>
                  <a:schemeClr val="accent1">
                    <a:lumMod val="75000"/>
                  </a:schemeClr>
                </a:solidFill>
                <a:latin typeface="Comic Sans MS" pitchFamily="66" charset="0"/>
              </a:rPr>
              <a:t>izlaz</a:t>
            </a:r>
            <a:r>
              <a:rPr lang="hr-HR" sz="2600" b="1" dirty="0" smtClean="0">
                <a:solidFill>
                  <a:schemeClr val="accent1">
                    <a:lumMod val="75000"/>
                  </a:schemeClr>
                </a:solidFill>
                <a:latin typeface="Comic Sans MS" pitchFamily="66" charset="0"/>
              </a:rPr>
              <a:t> (c);</a:t>
            </a:r>
            <a:endParaRPr lang="hr-HR" sz="2600" b="1" kern="800" dirty="0" smtClean="0">
              <a:solidFill>
                <a:schemeClr val="accent1">
                  <a:lumMod val="75000"/>
                </a:schemeClr>
              </a:solidFill>
              <a:latin typeface="Comic Sans MS" pitchFamily="66" charset="0"/>
              <a:ea typeface="Verdana" pitchFamily="34" charset="0"/>
              <a:cs typeface="Verdana" pitchFamily="34" charset="0"/>
            </a:endParaRPr>
          </a:p>
          <a:p>
            <a:pPr marL="173038" marR="0" lvl="1" algn="l" defTabSz="914400" rtl="0" eaLnBrk="1" fontAlgn="base" latinLnBrk="0" hangingPunct="1">
              <a:lnSpc>
                <a:spcPct val="150000"/>
              </a:lnSpc>
              <a:spcBef>
                <a:spcPts val="0"/>
              </a:spcBef>
              <a:spcAft>
                <a:spcPct val="0"/>
              </a:spcAft>
              <a:buClr>
                <a:schemeClr val="accent1">
                  <a:lumMod val="75000"/>
                </a:schemeClr>
              </a:buClr>
              <a:buSzPct val="130000"/>
              <a:buFont typeface="Wingdings" pitchFamily="2" charset="2"/>
              <a:buNone/>
              <a:tabLst/>
              <a:defRPr/>
            </a:pPr>
            <a:r>
              <a:rPr kumimoji="0" lang="hr-HR" sz="2600" b="1" i="0" u="none" strike="noStrike" kern="800" cap="none" spc="0" normalizeH="0" baseline="0" noProof="0" dirty="0" smtClean="0">
                <a:ln>
                  <a:noFill/>
                </a:ln>
                <a:solidFill>
                  <a:schemeClr val="accent1">
                    <a:lumMod val="75000"/>
                  </a:schemeClr>
                </a:solidFill>
                <a:effectLst/>
                <a:uLnTx/>
                <a:uFillTx/>
                <a:latin typeface="Comic Sans MS" pitchFamily="66" charset="0"/>
                <a:ea typeface="Verdana" pitchFamily="34" charset="0"/>
                <a:cs typeface="Verdana" pitchFamily="34" charset="0"/>
              </a:rPr>
              <a:t>     }</a:t>
            </a:r>
            <a:r>
              <a:rPr kumimoji="0" lang="hr-HR" sz="2600" b="1" i="0" u="none" strike="noStrike" kern="800" cap="none" spc="0" normalizeH="0" noProof="0" dirty="0" smtClean="0">
                <a:ln>
                  <a:noFill/>
                </a:ln>
                <a:solidFill>
                  <a:schemeClr val="accent1">
                    <a:lumMod val="75000"/>
                  </a:schemeClr>
                </a:solidFill>
                <a:effectLst/>
                <a:uLnTx/>
                <a:uFillTx/>
                <a:latin typeface="Comic Sans MS" pitchFamily="66" charset="0"/>
                <a:ea typeface="Verdana" pitchFamily="34" charset="0"/>
                <a:cs typeface="Verdana" pitchFamily="34" charset="0"/>
              </a:rPr>
              <a:t> </a:t>
            </a:r>
          </a:p>
          <a:p>
            <a:pPr marL="173038" marR="0" lvl="1" algn="l" defTabSz="914400" rtl="0" eaLnBrk="1" fontAlgn="base" latinLnBrk="0" hangingPunct="1">
              <a:lnSpc>
                <a:spcPct val="150000"/>
              </a:lnSpc>
              <a:spcBef>
                <a:spcPts val="0"/>
              </a:spcBef>
              <a:spcAft>
                <a:spcPct val="0"/>
              </a:spcAft>
              <a:buClr>
                <a:schemeClr val="accent1">
                  <a:lumMod val="75000"/>
                </a:schemeClr>
              </a:buClr>
              <a:buSzPct val="130000"/>
              <a:buFont typeface="Wingdings" pitchFamily="2" charset="2"/>
              <a:buNone/>
              <a:tabLst/>
              <a:defRPr/>
            </a:pPr>
            <a:r>
              <a:rPr lang="hr-HR" sz="2600" b="1" dirty="0" smtClean="0">
                <a:solidFill>
                  <a:schemeClr val="accent1">
                    <a:lumMod val="75000"/>
                  </a:schemeClr>
                </a:solidFill>
                <a:latin typeface="Comic Sans MS" pitchFamily="66" charset="0"/>
              </a:rPr>
              <a:t>  }</a:t>
            </a:r>
            <a:endParaRPr kumimoji="0" lang="hr-HR" sz="2600" b="1" i="0" u="none" strike="noStrike" kern="800" cap="none" spc="0" normalizeH="0" baseline="0" noProof="0" dirty="0" smtClean="0">
              <a:ln>
                <a:noFill/>
              </a:ln>
              <a:solidFill>
                <a:schemeClr val="accent1">
                  <a:lumMod val="75000"/>
                </a:schemeClr>
              </a:solidFill>
              <a:effectLst/>
              <a:uLnTx/>
              <a:uFillTx/>
              <a:latin typeface="Comic Sans MS" pitchFamily="66" charset="0"/>
              <a:ea typeface="Verdana" pitchFamily="34" charset="0"/>
              <a:cs typeface="Verdana" pitchFamily="34" charset="0"/>
            </a:endParaRPr>
          </a:p>
          <a:p>
            <a:pPr marL="173038" marR="0" lvl="1" algn="l" defTabSz="914400" rtl="0" eaLnBrk="1" fontAlgn="base" latinLnBrk="0" hangingPunct="1">
              <a:lnSpc>
                <a:spcPct val="150000"/>
              </a:lnSpc>
              <a:spcBef>
                <a:spcPts val="600"/>
              </a:spcBef>
              <a:spcAft>
                <a:spcPct val="0"/>
              </a:spcAft>
              <a:buClr>
                <a:schemeClr val="accent1">
                  <a:lumMod val="75000"/>
                </a:schemeClr>
              </a:buClr>
              <a:buSzPct val="130000"/>
              <a:buFont typeface="Wingdings" pitchFamily="2" charset="2"/>
              <a:buNone/>
              <a:tabLst/>
              <a:defRPr/>
            </a:pPr>
            <a:r>
              <a:rPr kumimoji="0" lang="hr-HR" sz="2600" b="1" i="0" u="none" strike="noStrike" kern="800" cap="none" spc="0" normalizeH="0" baseline="0" noProof="0" dirty="0" smtClean="0">
                <a:ln>
                  <a:noFill/>
                </a:ln>
                <a:solidFill>
                  <a:schemeClr val="accent1">
                    <a:lumMod val="75000"/>
                  </a:schemeClr>
                </a:solidFill>
                <a:effectLst/>
                <a:uLnTx/>
                <a:uFillTx/>
                <a:latin typeface="Comic Sans MS" pitchFamily="66" charset="0"/>
                <a:ea typeface="Verdana" pitchFamily="34" charset="0"/>
                <a:cs typeface="Verdana" pitchFamily="34" charset="0"/>
              </a:rPr>
              <a:t> </a:t>
            </a:r>
          </a:p>
        </p:txBody>
      </p:sp>
      <p:sp>
        <p:nvSpPr>
          <p:cNvPr id="5" name="Rezervirano mjesto broja slajda 4"/>
          <p:cNvSpPr>
            <a:spLocks noGrp="1"/>
          </p:cNvSpPr>
          <p:nvPr>
            <p:ph type="sldNum" sz="quarter" idx="12"/>
          </p:nvPr>
        </p:nvSpPr>
        <p:spPr/>
        <p:txBody>
          <a:bodyPr/>
          <a:lstStyle/>
          <a:p>
            <a:pPr>
              <a:defRPr/>
            </a:pPr>
            <a:fld id="{2521EDB7-747B-493C-8632-2FFDF74C8276}" type="slidenum">
              <a:rPr lang="hr-HR" smtClean="0"/>
              <a:pPr>
                <a:defRPr/>
              </a:pPr>
              <a:t>27</a:t>
            </a:fld>
            <a:endParaRPr lang="hr-HR"/>
          </a:p>
        </p:txBody>
      </p:sp>
      <p:sp>
        <p:nvSpPr>
          <p:cNvPr id="7" name="Rectangle 3"/>
          <p:cNvSpPr txBox="1">
            <a:spLocks noChangeArrowheads="1"/>
          </p:cNvSpPr>
          <p:nvPr/>
        </p:nvSpPr>
        <p:spPr bwMode="auto">
          <a:xfrm>
            <a:off x="4786314" y="1554163"/>
            <a:ext cx="3786214" cy="273209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just" defTabSz="914400" rtl="0" eaLnBrk="1" fontAlgn="base" latinLnBrk="0" hangingPunct="1">
              <a:lnSpc>
                <a:spcPct val="130000"/>
              </a:lnSpc>
              <a:spcBef>
                <a:spcPts val="1800"/>
              </a:spcBef>
              <a:spcAft>
                <a:spcPct val="0"/>
              </a:spcAft>
              <a:buClr>
                <a:schemeClr val="accent1">
                  <a:lumMod val="75000"/>
                </a:schemeClr>
              </a:buClr>
              <a:buSzPct val="130000"/>
              <a:buFont typeface="Wingdings" pitchFamily="2" charset="2"/>
              <a:buChar char="§"/>
              <a:tabLst/>
              <a:defRPr/>
            </a:pPr>
            <a:r>
              <a:rPr kumimoji="0" lang="hr-HR" sz="2800" b="0" i="0" u="none" strike="noStrike" kern="800" cap="none" spc="0" normalizeH="0" baseline="0" noProof="0" smtClean="0">
                <a:ln>
                  <a:noFill/>
                </a:ln>
                <a:solidFill>
                  <a:schemeClr val="accent1">
                    <a:lumMod val="50000"/>
                  </a:schemeClr>
                </a:solidFill>
                <a:effectLst/>
                <a:uLnTx/>
                <a:uFillTx/>
                <a:latin typeface="+mn-lt"/>
                <a:ea typeface="Verdana" pitchFamily="34" charset="0"/>
                <a:cs typeface="Verdana" pitchFamily="34" charset="0"/>
              </a:rPr>
              <a:t>Potrebno je proučiti ovaj programski</a:t>
            </a:r>
            <a:r>
              <a:rPr kumimoji="0" lang="hr-HR" sz="2800" b="0" i="0" u="none" strike="noStrike" kern="800" cap="none" spc="0" normalizeH="0" noProof="0" smtClean="0">
                <a:ln>
                  <a:noFill/>
                </a:ln>
                <a:solidFill>
                  <a:schemeClr val="accent1">
                    <a:lumMod val="50000"/>
                  </a:schemeClr>
                </a:solidFill>
                <a:effectLst/>
                <a:uLnTx/>
                <a:uFillTx/>
                <a:latin typeface="+mn-lt"/>
                <a:ea typeface="Verdana" pitchFamily="34" charset="0"/>
                <a:cs typeface="Verdana" pitchFamily="34" charset="0"/>
              </a:rPr>
              <a:t> odsječak. Što će biti ispisano?</a:t>
            </a:r>
            <a:endParaRPr kumimoji="0" lang="hr-HR" sz="2800" b="0" i="0" u="none" strike="noStrike" kern="800" cap="none" spc="0" normalizeH="0" baseline="0" noProof="0" smtClean="0">
              <a:ln>
                <a:noFill/>
              </a:ln>
              <a:solidFill>
                <a:schemeClr val="accent1">
                  <a:lumMod val="50000"/>
                </a:schemeClr>
              </a:solidFill>
              <a:effectLst/>
              <a:uLnTx/>
              <a:uFillTx/>
              <a:latin typeface="+mn-lt"/>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zervirano mjesto broja slajda 4"/>
          <p:cNvSpPr>
            <a:spLocks noGrp="1"/>
          </p:cNvSpPr>
          <p:nvPr>
            <p:ph type="sldNum" sz="quarter" idx="12"/>
          </p:nvPr>
        </p:nvSpPr>
        <p:spPr/>
        <p:txBody>
          <a:bodyPr/>
          <a:lstStyle/>
          <a:p>
            <a:pPr>
              <a:defRPr/>
            </a:pPr>
            <a:fld id="{2521EDB7-747B-493C-8632-2FFDF74C8276}" type="slidenum">
              <a:rPr lang="hr-HR" smtClean="0"/>
              <a:pPr>
                <a:defRPr/>
              </a:pPr>
              <a:t>28</a:t>
            </a:fld>
            <a:endParaRPr lang="hr-HR"/>
          </a:p>
        </p:txBody>
      </p:sp>
      <p:sp>
        <p:nvSpPr>
          <p:cNvPr id="6" name="TekstniOkvir 5"/>
          <p:cNvSpPr txBox="1"/>
          <p:nvPr/>
        </p:nvSpPr>
        <p:spPr>
          <a:xfrm>
            <a:off x="571472" y="0"/>
            <a:ext cx="4000528" cy="6555641"/>
          </a:xfrm>
          <a:prstGeom prst="rect">
            <a:avLst/>
          </a:prstGeom>
          <a:noFill/>
        </p:spPr>
        <p:txBody>
          <a:bodyPr wrap="square" rtlCol="0">
            <a:spAutoFit/>
          </a:bodyPr>
          <a:lstStyle/>
          <a:p>
            <a:pPr>
              <a:lnSpc>
                <a:spcPct val="200000"/>
              </a:lnSpc>
            </a:pPr>
            <a:r>
              <a:rPr lang="hr-HR" sz="2800" b="1" u="sng" kern="800" smtClean="0">
                <a:solidFill>
                  <a:srgbClr val="FF0000"/>
                </a:solidFill>
                <a:latin typeface="Comic Sans MS" pitchFamily="66" charset="0"/>
                <a:ea typeface="Verdana" pitchFamily="34" charset="0"/>
                <a:cs typeface="Verdana" pitchFamily="34" charset="0"/>
              </a:rPr>
              <a:t>za</a:t>
            </a:r>
            <a:r>
              <a:rPr lang="hr-HR" sz="2800" b="1" kern="800" smtClean="0">
                <a:solidFill>
                  <a:srgbClr val="FF0000"/>
                </a:solidFill>
                <a:latin typeface="Comic Sans MS" pitchFamily="66" charset="0"/>
                <a:ea typeface="Verdana" pitchFamily="34" charset="0"/>
                <a:cs typeface="Verdana" pitchFamily="34" charset="0"/>
              </a:rPr>
              <a:t> b := 1 </a:t>
            </a:r>
            <a:r>
              <a:rPr lang="hr-HR" sz="2800" b="1" u="sng" kern="800" smtClean="0">
                <a:solidFill>
                  <a:srgbClr val="FF0000"/>
                </a:solidFill>
                <a:latin typeface="Comic Sans MS" pitchFamily="66" charset="0"/>
                <a:ea typeface="Verdana" pitchFamily="34" charset="0"/>
                <a:cs typeface="Verdana" pitchFamily="34" charset="0"/>
              </a:rPr>
              <a:t>do</a:t>
            </a:r>
            <a:r>
              <a:rPr lang="hr-HR" sz="2800" b="1" kern="800" smtClean="0">
                <a:solidFill>
                  <a:srgbClr val="FF0000"/>
                </a:solidFill>
                <a:latin typeface="Comic Sans MS" pitchFamily="66" charset="0"/>
                <a:ea typeface="Verdana" pitchFamily="34" charset="0"/>
                <a:cs typeface="Verdana" pitchFamily="34" charset="0"/>
              </a:rPr>
              <a:t> 3 </a:t>
            </a:r>
            <a:r>
              <a:rPr lang="hr-HR" sz="2800" b="1" u="sng" kern="800" smtClean="0">
                <a:solidFill>
                  <a:srgbClr val="FF0000"/>
                </a:solidFill>
                <a:latin typeface="Comic Sans MS" pitchFamily="66" charset="0"/>
                <a:ea typeface="Verdana" pitchFamily="34" charset="0"/>
                <a:cs typeface="Verdana" pitchFamily="34" charset="0"/>
              </a:rPr>
              <a:t>činiti</a:t>
            </a:r>
          </a:p>
          <a:p>
            <a:pPr>
              <a:lnSpc>
                <a:spcPct val="200000"/>
              </a:lnSpc>
            </a:pPr>
            <a:r>
              <a:rPr lang="hr-HR" sz="2600" b="1" kern="800" smtClean="0">
                <a:solidFill>
                  <a:srgbClr val="FF0000"/>
                </a:solidFill>
                <a:latin typeface="Comic Sans MS" pitchFamily="66" charset="0"/>
                <a:ea typeface="Verdana" pitchFamily="34" charset="0"/>
                <a:cs typeface="Verdana" pitchFamily="34" charset="0"/>
              </a:rPr>
              <a:t>b=1 (1&lt;=3? DA)  </a:t>
            </a:r>
            <a:r>
              <a:rPr lang="hr-HR" sz="2600" b="1" u="sng" kern="800" smtClean="0">
                <a:solidFill>
                  <a:schemeClr val="tx2"/>
                </a:solidFill>
                <a:latin typeface="Comic Sans MS" pitchFamily="66" charset="0"/>
                <a:ea typeface="Verdana" pitchFamily="34" charset="0"/>
                <a:cs typeface="Verdana" pitchFamily="34" charset="0"/>
              </a:rPr>
              <a:t>1</a:t>
            </a:r>
          </a:p>
          <a:p>
            <a:pPr>
              <a:lnSpc>
                <a:spcPct val="200000"/>
              </a:lnSpc>
            </a:pPr>
            <a:r>
              <a:rPr lang="hr-HR" sz="2400" b="1" u="sng" kern="800" smtClean="0">
                <a:solidFill>
                  <a:srgbClr val="FF0000"/>
                </a:solidFill>
                <a:latin typeface="Comic Sans MS" pitchFamily="66" charset="0"/>
                <a:ea typeface="Verdana" pitchFamily="34" charset="0"/>
                <a:cs typeface="Verdana" pitchFamily="34" charset="0"/>
              </a:rPr>
              <a:t>za</a:t>
            </a:r>
            <a:r>
              <a:rPr lang="hr-HR" sz="2400" b="1" kern="800" smtClean="0">
                <a:solidFill>
                  <a:srgbClr val="FF0000"/>
                </a:solidFill>
                <a:latin typeface="Comic Sans MS" pitchFamily="66" charset="0"/>
                <a:ea typeface="Verdana" pitchFamily="34" charset="0"/>
                <a:cs typeface="Verdana" pitchFamily="34" charset="0"/>
              </a:rPr>
              <a:t> c := 0 </a:t>
            </a:r>
            <a:r>
              <a:rPr lang="hr-HR" sz="2400" b="1" u="sng" kern="800" smtClean="0">
                <a:solidFill>
                  <a:srgbClr val="FF0000"/>
                </a:solidFill>
                <a:latin typeface="Comic Sans MS" pitchFamily="66" charset="0"/>
                <a:ea typeface="Verdana" pitchFamily="34" charset="0"/>
                <a:cs typeface="Verdana" pitchFamily="34" charset="0"/>
              </a:rPr>
              <a:t>do</a:t>
            </a:r>
            <a:r>
              <a:rPr lang="hr-HR" sz="2400" b="1" kern="800" smtClean="0">
                <a:solidFill>
                  <a:srgbClr val="FF0000"/>
                </a:solidFill>
                <a:latin typeface="Comic Sans MS" pitchFamily="66" charset="0"/>
                <a:ea typeface="Verdana" pitchFamily="34" charset="0"/>
                <a:cs typeface="Verdana" pitchFamily="34" charset="0"/>
              </a:rPr>
              <a:t> 2 </a:t>
            </a:r>
            <a:r>
              <a:rPr lang="hr-HR" sz="2400" b="1" u="sng" kern="800" smtClean="0">
                <a:solidFill>
                  <a:srgbClr val="FF0000"/>
                </a:solidFill>
                <a:latin typeface="Comic Sans MS" pitchFamily="66" charset="0"/>
                <a:ea typeface="Verdana" pitchFamily="34" charset="0"/>
                <a:cs typeface="Verdana" pitchFamily="34" charset="0"/>
              </a:rPr>
              <a:t>činiti</a:t>
            </a:r>
          </a:p>
          <a:p>
            <a:pPr>
              <a:lnSpc>
                <a:spcPct val="200000"/>
              </a:lnSpc>
            </a:pPr>
            <a:r>
              <a:rPr lang="hr-HR" sz="2600" b="1" kern="800" smtClean="0">
                <a:solidFill>
                  <a:srgbClr val="FF0000"/>
                </a:solidFill>
                <a:latin typeface="Comic Sans MS" pitchFamily="66" charset="0"/>
                <a:ea typeface="Verdana" pitchFamily="34" charset="0"/>
                <a:cs typeface="Verdana" pitchFamily="34" charset="0"/>
              </a:rPr>
              <a:t>c=0 (0&lt;=2? DA) </a:t>
            </a:r>
            <a:r>
              <a:rPr lang="hr-HR" sz="2600" b="1" u="sng" kern="800" smtClean="0">
                <a:solidFill>
                  <a:schemeClr val="tx2"/>
                </a:solidFill>
                <a:latin typeface="Comic Sans MS" pitchFamily="66" charset="0"/>
                <a:ea typeface="Verdana" pitchFamily="34" charset="0"/>
                <a:cs typeface="Verdana" pitchFamily="34" charset="0"/>
              </a:rPr>
              <a:t>0</a:t>
            </a:r>
            <a:r>
              <a:rPr lang="hr-HR" sz="2600" b="1" kern="800" smtClean="0">
                <a:solidFill>
                  <a:srgbClr val="FF0000"/>
                </a:solidFill>
                <a:latin typeface="Comic Sans MS" pitchFamily="66" charset="0"/>
                <a:ea typeface="Verdana" pitchFamily="34" charset="0"/>
                <a:cs typeface="Verdana" pitchFamily="34" charset="0"/>
              </a:rPr>
              <a:t> </a:t>
            </a:r>
          </a:p>
          <a:p>
            <a:pPr>
              <a:lnSpc>
                <a:spcPct val="200000"/>
              </a:lnSpc>
            </a:pPr>
            <a:r>
              <a:rPr lang="hr-HR" sz="2600" b="1" kern="800" smtClean="0">
                <a:solidFill>
                  <a:srgbClr val="FF0000"/>
                </a:solidFill>
                <a:latin typeface="Comic Sans MS" pitchFamily="66" charset="0"/>
                <a:ea typeface="Verdana" pitchFamily="34" charset="0"/>
                <a:cs typeface="Verdana" pitchFamily="34" charset="0"/>
              </a:rPr>
              <a:t>c=1 (1&lt;=2? DA) </a:t>
            </a:r>
            <a:r>
              <a:rPr lang="hr-HR" sz="2600" b="1" u="sng" kern="800" smtClean="0">
                <a:solidFill>
                  <a:schemeClr val="tx2"/>
                </a:solidFill>
                <a:latin typeface="Comic Sans MS" pitchFamily="66" charset="0"/>
                <a:ea typeface="Verdana" pitchFamily="34" charset="0"/>
                <a:cs typeface="Verdana" pitchFamily="34" charset="0"/>
              </a:rPr>
              <a:t>1</a:t>
            </a:r>
            <a:r>
              <a:rPr lang="hr-HR" sz="2600" b="1" kern="800" smtClean="0">
                <a:solidFill>
                  <a:srgbClr val="FF0000"/>
                </a:solidFill>
                <a:latin typeface="Comic Sans MS" pitchFamily="66" charset="0"/>
                <a:ea typeface="Verdana" pitchFamily="34" charset="0"/>
                <a:cs typeface="Verdana" pitchFamily="34" charset="0"/>
              </a:rPr>
              <a:t> </a:t>
            </a:r>
          </a:p>
          <a:p>
            <a:pPr>
              <a:lnSpc>
                <a:spcPct val="200000"/>
              </a:lnSpc>
            </a:pPr>
            <a:r>
              <a:rPr lang="hr-HR" sz="2600" b="1" kern="800" smtClean="0">
                <a:solidFill>
                  <a:srgbClr val="FF0000"/>
                </a:solidFill>
                <a:latin typeface="Comic Sans MS" pitchFamily="66" charset="0"/>
                <a:ea typeface="Verdana" pitchFamily="34" charset="0"/>
                <a:cs typeface="Verdana" pitchFamily="34" charset="0"/>
              </a:rPr>
              <a:t>c=2 (2&lt;=2? DA) </a:t>
            </a:r>
            <a:r>
              <a:rPr lang="hr-HR" sz="2600" b="1" u="sng" kern="800" smtClean="0">
                <a:solidFill>
                  <a:schemeClr val="tx2"/>
                </a:solidFill>
                <a:latin typeface="Comic Sans MS" pitchFamily="66" charset="0"/>
                <a:ea typeface="Verdana" pitchFamily="34" charset="0"/>
                <a:cs typeface="Verdana" pitchFamily="34" charset="0"/>
              </a:rPr>
              <a:t>2</a:t>
            </a:r>
            <a:r>
              <a:rPr lang="hr-HR" sz="2600" b="1" kern="800" smtClean="0">
                <a:solidFill>
                  <a:srgbClr val="FF0000"/>
                </a:solidFill>
                <a:latin typeface="Comic Sans MS" pitchFamily="66" charset="0"/>
                <a:ea typeface="Verdana" pitchFamily="34" charset="0"/>
                <a:cs typeface="Verdana" pitchFamily="34" charset="0"/>
              </a:rPr>
              <a:t> </a:t>
            </a:r>
          </a:p>
          <a:p>
            <a:pPr>
              <a:lnSpc>
                <a:spcPct val="200000"/>
              </a:lnSpc>
            </a:pPr>
            <a:r>
              <a:rPr lang="hr-HR" sz="2600" b="1" kern="800" smtClean="0">
                <a:solidFill>
                  <a:srgbClr val="FF0000"/>
                </a:solidFill>
                <a:latin typeface="Comic Sans MS" pitchFamily="66" charset="0"/>
                <a:ea typeface="Verdana" pitchFamily="34" charset="0"/>
                <a:cs typeface="Verdana" pitchFamily="34" charset="0"/>
              </a:rPr>
              <a:t>c=3 (3&lt;=2? NE)</a:t>
            </a:r>
          </a:p>
          <a:p>
            <a:pPr>
              <a:lnSpc>
                <a:spcPct val="200000"/>
              </a:lnSpc>
            </a:pPr>
            <a:r>
              <a:rPr lang="hr-HR" sz="2600" b="1" kern="800" smtClean="0">
                <a:solidFill>
                  <a:srgbClr val="FF0000"/>
                </a:solidFill>
                <a:latin typeface="Comic Sans MS" pitchFamily="66" charset="0"/>
                <a:ea typeface="Verdana" pitchFamily="34" charset="0"/>
                <a:cs typeface="Verdana" pitchFamily="34" charset="0"/>
              </a:rPr>
              <a:t>b=2 (2&lt;=3? DA)  </a:t>
            </a:r>
            <a:r>
              <a:rPr lang="hr-HR" sz="2600" b="1" u="sng" kern="800" smtClean="0">
                <a:solidFill>
                  <a:schemeClr val="tx2"/>
                </a:solidFill>
                <a:latin typeface="Comic Sans MS" pitchFamily="66" charset="0"/>
                <a:ea typeface="Verdana" pitchFamily="34" charset="0"/>
                <a:cs typeface="Verdana" pitchFamily="34" charset="0"/>
              </a:rPr>
              <a:t>2</a:t>
            </a:r>
          </a:p>
        </p:txBody>
      </p:sp>
      <p:sp>
        <p:nvSpPr>
          <p:cNvPr id="7" name="TekstniOkvir 6"/>
          <p:cNvSpPr txBox="1"/>
          <p:nvPr/>
        </p:nvSpPr>
        <p:spPr>
          <a:xfrm>
            <a:off x="5429256" y="214290"/>
            <a:ext cx="3500462" cy="6093976"/>
          </a:xfrm>
          <a:prstGeom prst="rect">
            <a:avLst/>
          </a:prstGeom>
          <a:noFill/>
        </p:spPr>
        <p:txBody>
          <a:bodyPr wrap="square" rtlCol="0">
            <a:spAutoFit/>
          </a:bodyPr>
          <a:lstStyle/>
          <a:p>
            <a:pPr>
              <a:lnSpc>
                <a:spcPct val="150000"/>
              </a:lnSpc>
            </a:pPr>
            <a:r>
              <a:rPr lang="hr-HR" sz="2600" b="1" kern="800" smtClean="0">
                <a:solidFill>
                  <a:srgbClr val="FF0000"/>
                </a:solidFill>
                <a:latin typeface="Comic Sans MS" pitchFamily="66" charset="0"/>
                <a:ea typeface="Verdana" pitchFamily="34" charset="0"/>
                <a:cs typeface="Verdana" pitchFamily="34" charset="0"/>
              </a:rPr>
              <a:t>c=0 (0&lt;=2? DA) </a:t>
            </a:r>
            <a:r>
              <a:rPr lang="hr-HR" sz="2600" b="1" u="sng" kern="800" smtClean="0">
                <a:solidFill>
                  <a:schemeClr val="tx2"/>
                </a:solidFill>
                <a:latin typeface="Comic Sans MS" pitchFamily="66" charset="0"/>
                <a:ea typeface="Verdana" pitchFamily="34" charset="0"/>
                <a:cs typeface="Verdana" pitchFamily="34" charset="0"/>
              </a:rPr>
              <a:t>0</a:t>
            </a:r>
            <a:r>
              <a:rPr lang="hr-HR" sz="2600" b="1" kern="800" smtClean="0">
                <a:solidFill>
                  <a:srgbClr val="FF0000"/>
                </a:solidFill>
                <a:latin typeface="Comic Sans MS" pitchFamily="66" charset="0"/>
                <a:ea typeface="Verdana" pitchFamily="34" charset="0"/>
                <a:cs typeface="Verdana" pitchFamily="34" charset="0"/>
              </a:rPr>
              <a:t> </a:t>
            </a:r>
          </a:p>
          <a:p>
            <a:pPr>
              <a:lnSpc>
                <a:spcPct val="150000"/>
              </a:lnSpc>
            </a:pPr>
            <a:r>
              <a:rPr lang="hr-HR" sz="2600" b="1" kern="800" smtClean="0">
                <a:solidFill>
                  <a:srgbClr val="FF0000"/>
                </a:solidFill>
                <a:latin typeface="Comic Sans MS" pitchFamily="66" charset="0"/>
                <a:ea typeface="Verdana" pitchFamily="34" charset="0"/>
                <a:cs typeface="Verdana" pitchFamily="34" charset="0"/>
              </a:rPr>
              <a:t>c=1 (1&lt;=2? DA) </a:t>
            </a:r>
            <a:r>
              <a:rPr lang="hr-HR" sz="2600" b="1" u="sng" kern="800" smtClean="0">
                <a:solidFill>
                  <a:schemeClr val="tx2"/>
                </a:solidFill>
                <a:latin typeface="Comic Sans MS" pitchFamily="66" charset="0"/>
                <a:ea typeface="Verdana" pitchFamily="34" charset="0"/>
                <a:cs typeface="Verdana" pitchFamily="34" charset="0"/>
              </a:rPr>
              <a:t>1</a:t>
            </a:r>
            <a:r>
              <a:rPr lang="hr-HR" sz="2600" b="1" kern="800" smtClean="0">
                <a:solidFill>
                  <a:srgbClr val="FF0000"/>
                </a:solidFill>
                <a:latin typeface="Comic Sans MS" pitchFamily="66" charset="0"/>
                <a:ea typeface="Verdana" pitchFamily="34" charset="0"/>
                <a:cs typeface="Verdana" pitchFamily="34" charset="0"/>
              </a:rPr>
              <a:t> </a:t>
            </a:r>
          </a:p>
          <a:p>
            <a:pPr>
              <a:lnSpc>
                <a:spcPct val="150000"/>
              </a:lnSpc>
            </a:pPr>
            <a:r>
              <a:rPr lang="hr-HR" sz="2600" b="1" kern="800" smtClean="0">
                <a:solidFill>
                  <a:srgbClr val="FF0000"/>
                </a:solidFill>
                <a:latin typeface="Comic Sans MS" pitchFamily="66" charset="0"/>
                <a:ea typeface="Verdana" pitchFamily="34" charset="0"/>
                <a:cs typeface="Verdana" pitchFamily="34" charset="0"/>
              </a:rPr>
              <a:t>c=2 (2&lt;=2? DA) </a:t>
            </a:r>
            <a:r>
              <a:rPr lang="hr-HR" sz="2600" b="1" u="sng" kern="800" smtClean="0">
                <a:solidFill>
                  <a:schemeClr val="tx2"/>
                </a:solidFill>
                <a:latin typeface="Comic Sans MS" pitchFamily="66" charset="0"/>
                <a:ea typeface="Verdana" pitchFamily="34" charset="0"/>
                <a:cs typeface="Verdana" pitchFamily="34" charset="0"/>
              </a:rPr>
              <a:t>2</a:t>
            </a:r>
            <a:r>
              <a:rPr lang="hr-HR" sz="2600" b="1" kern="800" smtClean="0">
                <a:solidFill>
                  <a:srgbClr val="FF0000"/>
                </a:solidFill>
                <a:latin typeface="Comic Sans MS" pitchFamily="66" charset="0"/>
                <a:ea typeface="Verdana" pitchFamily="34" charset="0"/>
                <a:cs typeface="Verdana" pitchFamily="34" charset="0"/>
              </a:rPr>
              <a:t> </a:t>
            </a:r>
          </a:p>
          <a:p>
            <a:pPr>
              <a:lnSpc>
                <a:spcPct val="150000"/>
              </a:lnSpc>
            </a:pPr>
            <a:r>
              <a:rPr lang="hr-HR" sz="2600" b="1" kern="800" smtClean="0">
                <a:solidFill>
                  <a:srgbClr val="FF0000"/>
                </a:solidFill>
                <a:latin typeface="Comic Sans MS" pitchFamily="66" charset="0"/>
                <a:ea typeface="Verdana" pitchFamily="34" charset="0"/>
                <a:cs typeface="Verdana" pitchFamily="34" charset="0"/>
              </a:rPr>
              <a:t>c=3 (3&lt;=2? NE)</a:t>
            </a:r>
          </a:p>
          <a:p>
            <a:pPr>
              <a:lnSpc>
                <a:spcPct val="150000"/>
              </a:lnSpc>
            </a:pPr>
            <a:r>
              <a:rPr lang="hr-HR" sz="2600" b="1" kern="800" smtClean="0">
                <a:solidFill>
                  <a:srgbClr val="FF0000"/>
                </a:solidFill>
                <a:latin typeface="Comic Sans MS" pitchFamily="66" charset="0"/>
                <a:ea typeface="Verdana" pitchFamily="34" charset="0"/>
                <a:cs typeface="Verdana" pitchFamily="34" charset="0"/>
              </a:rPr>
              <a:t>b=3 (3&lt;=3? DA)  </a:t>
            </a:r>
            <a:r>
              <a:rPr lang="hr-HR" sz="2600" b="1" u="sng" kern="800" smtClean="0">
                <a:solidFill>
                  <a:schemeClr val="tx2"/>
                </a:solidFill>
                <a:latin typeface="Comic Sans MS" pitchFamily="66" charset="0"/>
                <a:ea typeface="Verdana" pitchFamily="34" charset="0"/>
                <a:cs typeface="Verdana" pitchFamily="34" charset="0"/>
              </a:rPr>
              <a:t>3</a:t>
            </a:r>
          </a:p>
          <a:p>
            <a:pPr>
              <a:lnSpc>
                <a:spcPct val="150000"/>
              </a:lnSpc>
            </a:pPr>
            <a:r>
              <a:rPr lang="hr-HR" sz="2600" b="1" kern="800" smtClean="0">
                <a:solidFill>
                  <a:srgbClr val="FF0000"/>
                </a:solidFill>
                <a:latin typeface="Comic Sans MS" pitchFamily="66" charset="0"/>
                <a:ea typeface="Verdana" pitchFamily="34" charset="0"/>
                <a:cs typeface="Verdana" pitchFamily="34" charset="0"/>
              </a:rPr>
              <a:t>c=0 (0&lt;=2? DA) </a:t>
            </a:r>
            <a:r>
              <a:rPr lang="hr-HR" sz="2600" b="1" u="sng" kern="800" smtClean="0">
                <a:solidFill>
                  <a:schemeClr val="tx2"/>
                </a:solidFill>
                <a:latin typeface="Comic Sans MS" pitchFamily="66" charset="0"/>
                <a:ea typeface="Verdana" pitchFamily="34" charset="0"/>
                <a:cs typeface="Verdana" pitchFamily="34" charset="0"/>
              </a:rPr>
              <a:t>0</a:t>
            </a:r>
            <a:r>
              <a:rPr lang="hr-HR" sz="2600" b="1" kern="800" smtClean="0">
                <a:solidFill>
                  <a:srgbClr val="FF0000"/>
                </a:solidFill>
                <a:latin typeface="Comic Sans MS" pitchFamily="66" charset="0"/>
                <a:ea typeface="Verdana" pitchFamily="34" charset="0"/>
                <a:cs typeface="Verdana" pitchFamily="34" charset="0"/>
              </a:rPr>
              <a:t> </a:t>
            </a:r>
          </a:p>
          <a:p>
            <a:pPr>
              <a:lnSpc>
                <a:spcPct val="150000"/>
              </a:lnSpc>
            </a:pPr>
            <a:r>
              <a:rPr lang="hr-HR" sz="2600" b="1" kern="800" smtClean="0">
                <a:solidFill>
                  <a:srgbClr val="FF0000"/>
                </a:solidFill>
                <a:latin typeface="Comic Sans MS" pitchFamily="66" charset="0"/>
                <a:ea typeface="Verdana" pitchFamily="34" charset="0"/>
                <a:cs typeface="Verdana" pitchFamily="34" charset="0"/>
              </a:rPr>
              <a:t>c=1 (1&lt;=2? DA) </a:t>
            </a:r>
            <a:r>
              <a:rPr lang="hr-HR" sz="2600" b="1" u="sng" kern="800" smtClean="0">
                <a:solidFill>
                  <a:schemeClr val="tx2"/>
                </a:solidFill>
                <a:latin typeface="Comic Sans MS" pitchFamily="66" charset="0"/>
                <a:ea typeface="Verdana" pitchFamily="34" charset="0"/>
                <a:cs typeface="Verdana" pitchFamily="34" charset="0"/>
              </a:rPr>
              <a:t>1</a:t>
            </a:r>
            <a:r>
              <a:rPr lang="hr-HR" sz="2600" b="1" kern="800" smtClean="0">
                <a:solidFill>
                  <a:srgbClr val="FF0000"/>
                </a:solidFill>
                <a:latin typeface="Comic Sans MS" pitchFamily="66" charset="0"/>
                <a:ea typeface="Verdana" pitchFamily="34" charset="0"/>
                <a:cs typeface="Verdana" pitchFamily="34" charset="0"/>
              </a:rPr>
              <a:t> </a:t>
            </a:r>
          </a:p>
          <a:p>
            <a:pPr>
              <a:lnSpc>
                <a:spcPct val="150000"/>
              </a:lnSpc>
            </a:pPr>
            <a:r>
              <a:rPr lang="hr-HR" sz="2600" b="1" kern="800" smtClean="0">
                <a:solidFill>
                  <a:srgbClr val="FF0000"/>
                </a:solidFill>
                <a:latin typeface="Comic Sans MS" pitchFamily="66" charset="0"/>
                <a:ea typeface="Verdana" pitchFamily="34" charset="0"/>
                <a:cs typeface="Verdana" pitchFamily="34" charset="0"/>
              </a:rPr>
              <a:t>c=2 (2&lt;=2? DA) </a:t>
            </a:r>
            <a:r>
              <a:rPr lang="hr-HR" sz="2600" b="1" u="sng" kern="800" smtClean="0">
                <a:solidFill>
                  <a:schemeClr val="tx2"/>
                </a:solidFill>
                <a:latin typeface="Comic Sans MS" pitchFamily="66" charset="0"/>
                <a:ea typeface="Verdana" pitchFamily="34" charset="0"/>
                <a:cs typeface="Verdana" pitchFamily="34" charset="0"/>
              </a:rPr>
              <a:t>2</a:t>
            </a:r>
            <a:r>
              <a:rPr lang="hr-HR" sz="2600" b="1" kern="800" smtClean="0">
                <a:solidFill>
                  <a:srgbClr val="FF0000"/>
                </a:solidFill>
                <a:latin typeface="Comic Sans MS" pitchFamily="66" charset="0"/>
                <a:ea typeface="Verdana" pitchFamily="34" charset="0"/>
                <a:cs typeface="Verdana" pitchFamily="34" charset="0"/>
              </a:rPr>
              <a:t> </a:t>
            </a:r>
          </a:p>
          <a:p>
            <a:pPr>
              <a:lnSpc>
                <a:spcPct val="150000"/>
              </a:lnSpc>
            </a:pPr>
            <a:r>
              <a:rPr lang="hr-HR" sz="2600" b="1" kern="800" smtClean="0">
                <a:solidFill>
                  <a:srgbClr val="FF0000"/>
                </a:solidFill>
                <a:latin typeface="Comic Sans MS" pitchFamily="66" charset="0"/>
                <a:ea typeface="Verdana" pitchFamily="34" charset="0"/>
                <a:cs typeface="Verdana" pitchFamily="34" charset="0"/>
              </a:rPr>
              <a:t>c=3 (3&lt;=2? NE)</a:t>
            </a:r>
          </a:p>
          <a:p>
            <a:pPr>
              <a:lnSpc>
                <a:spcPct val="150000"/>
              </a:lnSpc>
            </a:pPr>
            <a:r>
              <a:rPr lang="hr-HR" sz="2600" b="1" kern="800" smtClean="0">
                <a:solidFill>
                  <a:srgbClr val="FF0000"/>
                </a:solidFill>
                <a:latin typeface="Comic Sans MS" pitchFamily="66" charset="0"/>
                <a:ea typeface="Verdana" pitchFamily="34" charset="0"/>
                <a:cs typeface="Verdana" pitchFamily="34" charset="0"/>
              </a:rPr>
              <a:t>b=4 (4&lt;=3? NE)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 calcmode="lin" valueType="num">
                                      <p:cBhvr additive="base">
                                        <p:cTn id="3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
                                            <p:txEl>
                                              <p:pRg st="6" end="6"/>
                                            </p:txEl>
                                          </p:spTgt>
                                        </p:tgtEl>
                                        <p:attrNameLst>
                                          <p:attrName>style.visibility</p:attrName>
                                        </p:attrNameLst>
                                      </p:cBhvr>
                                      <p:to>
                                        <p:strVal val="visible"/>
                                      </p:to>
                                    </p:set>
                                    <p:anim calcmode="lin" valueType="num">
                                      <p:cBhvr additive="base">
                                        <p:cTn id="43"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
                                            <p:txEl>
                                              <p:pRg st="7" end="7"/>
                                            </p:txEl>
                                          </p:spTgt>
                                        </p:tgtEl>
                                        <p:attrNameLst>
                                          <p:attrName>style.visibility</p:attrName>
                                        </p:attrNameLst>
                                      </p:cBhvr>
                                      <p:to>
                                        <p:strVal val="visible"/>
                                      </p:to>
                                    </p:set>
                                    <p:anim calcmode="lin" valueType="num">
                                      <p:cBhvr additive="base">
                                        <p:cTn id="49"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7">
                                            <p:txEl>
                                              <p:pRg st="0" end="0"/>
                                            </p:txEl>
                                          </p:spTgt>
                                        </p:tgtEl>
                                        <p:attrNameLst>
                                          <p:attrName>style.visibility</p:attrName>
                                        </p:attrNameLst>
                                      </p:cBhvr>
                                      <p:to>
                                        <p:strVal val="visible"/>
                                      </p:to>
                                    </p:set>
                                    <p:anim calcmode="lin" valueType="num">
                                      <p:cBhvr additive="base">
                                        <p:cTn id="55"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7">
                                            <p:txEl>
                                              <p:pRg st="1" end="1"/>
                                            </p:txEl>
                                          </p:spTgt>
                                        </p:tgtEl>
                                        <p:attrNameLst>
                                          <p:attrName>style.visibility</p:attrName>
                                        </p:attrNameLst>
                                      </p:cBhvr>
                                      <p:to>
                                        <p:strVal val="visible"/>
                                      </p:to>
                                    </p:set>
                                    <p:anim calcmode="lin" valueType="num">
                                      <p:cBhvr additive="base">
                                        <p:cTn id="61"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7">
                                            <p:txEl>
                                              <p:pRg st="2" end="2"/>
                                            </p:txEl>
                                          </p:spTgt>
                                        </p:tgtEl>
                                        <p:attrNameLst>
                                          <p:attrName>style.visibility</p:attrName>
                                        </p:attrNameLst>
                                      </p:cBhvr>
                                      <p:to>
                                        <p:strVal val="visible"/>
                                      </p:to>
                                    </p:set>
                                    <p:anim calcmode="lin" valueType="num">
                                      <p:cBhvr additive="base">
                                        <p:cTn id="67"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7">
                                            <p:txEl>
                                              <p:pRg st="3" end="3"/>
                                            </p:txEl>
                                          </p:spTgt>
                                        </p:tgtEl>
                                        <p:attrNameLst>
                                          <p:attrName>style.visibility</p:attrName>
                                        </p:attrNameLst>
                                      </p:cBhvr>
                                      <p:to>
                                        <p:strVal val="visible"/>
                                      </p:to>
                                    </p:set>
                                    <p:anim calcmode="lin" valueType="num">
                                      <p:cBhvr additive="base">
                                        <p:cTn id="73"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7">
                                            <p:txEl>
                                              <p:pRg st="4" end="4"/>
                                            </p:txEl>
                                          </p:spTgt>
                                        </p:tgtEl>
                                        <p:attrNameLst>
                                          <p:attrName>style.visibility</p:attrName>
                                        </p:attrNameLst>
                                      </p:cBhvr>
                                      <p:to>
                                        <p:strVal val="visible"/>
                                      </p:to>
                                    </p:set>
                                    <p:anim calcmode="lin" valueType="num">
                                      <p:cBhvr additive="base">
                                        <p:cTn id="79"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7">
                                            <p:txEl>
                                              <p:pRg st="5" end="5"/>
                                            </p:txEl>
                                          </p:spTgt>
                                        </p:tgtEl>
                                        <p:attrNameLst>
                                          <p:attrName>style.visibility</p:attrName>
                                        </p:attrNameLst>
                                      </p:cBhvr>
                                      <p:to>
                                        <p:strVal val="visible"/>
                                      </p:to>
                                    </p:set>
                                    <p:anim calcmode="lin" valueType="num">
                                      <p:cBhvr additive="base">
                                        <p:cTn id="85"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7">
                                            <p:txEl>
                                              <p:pRg st="6" end="6"/>
                                            </p:txEl>
                                          </p:spTgt>
                                        </p:tgtEl>
                                        <p:attrNameLst>
                                          <p:attrName>style.visibility</p:attrName>
                                        </p:attrNameLst>
                                      </p:cBhvr>
                                      <p:to>
                                        <p:strVal val="visible"/>
                                      </p:to>
                                    </p:set>
                                    <p:anim calcmode="lin" valueType="num">
                                      <p:cBhvr additive="base">
                                        <p:cTn id="91"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nodeType="clickEffect">
                                  <p:stCondLst>
                                    <p:cond delay="0"/>
                                  </p:stCondLst>
                                  <p:childTnLst>
                                    <p:set>
                                      <p:cBhvr>
                                        <p:cTn id="96" dur="1" fill="hold">
                                          <p:stCondLst>
                                            <p:cond delay="0"/>
                                          </p:stCondLst>
                                        </p:cTn>
                                        <p:tgtEl>
                                          <p:spTgt spid="7">
                                            <p:txEl>
                                              <p:pRg st="7" end="7"/>
                                            </p:txEl>
                                          </p:spTgt>
                                        </p:tgtEl>
                                        <p:attrNameLst>
                                          <p:attrName>style.visibility</p:attrName>
                                        </p:attrNameLst>
                                      </p:cBhvr>
                                      <p:to>
                                        <p:strVal val="visible"/>
                                      </p:to>
                                    </p:set>
                                    <p:anim calcmode="lin" valueType="num">
                                      <p:cBhvr additive="base">
                                        <p:cTn id="97" dur="500" fill="hold"/>
                                        <p:tgtEl>
                                          <p:spTgt spid="7">
                                            <p:txEl>
                                              <p:pRg st="7" end="7"/>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nodeType="clickEffect">
                                  <p:stCondLst>
                                    <p:cond delay="0"/>
                                  </p:stCondLst>
                                  <p:childTnLst>
                                    <p:set>
                                      <p:cBhvr>
                                        <p:cTn id="102" dur="1" fill="hold">
                                          <p:stCondLst>
                                            <p:cond delay="0"/>
                                          </p:stCondLst>
                                        </p:cTn>
                                        <p:tgtEl>
                                          <p:spTgt spid="7">
                                            <p:txEl>
                                              <p:pRg st="8" end="8"/>
                                            </p:txEl>
                                          </p:spTgt>
                                        </p:tgtEl>
                                        <p:attrNameLst>
                                          <p:attrName>style.visibility</p:attrName>
                                        </p:attrNameLst>
                                      </p:cBhvr>
                                      <p:to>
                                        <p:strVal val="visible"/>
                                      </p:to>
                                    </p:set>
                                    <p:anim calcmode="lin" valueType="num">
                                      <p:cBhvr additive="base">
                                        <p:cTn id="103" dur="500" fill="hold"/>
                                        <p:tgtEl>
                                          <p:spTgt spid="7">
                                            <p:txEl>
                                              <p:pRg st="8" end="8"/>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nodeType="clickEffect">
                                  <p:stCondLst>
                                    <p:cond delay="0"/>
                                  </p:stCondLst>
                                  <p:childTnLst>
                                    <p:set>
                                      <p:cBhvr>
                                        <p:cTn id="108" dur="1" fill="hold">
                                          <p:stCondLst>
                                            <p:cond delay="0"/>
                                          </p:stCondLst>
                                        </p:cTn>
                                        <p:tgtEl>
                                          <p:spTgt spid="7">
                                            <p:txEl>
                                              <p:pRg st="9" end="9"/>
                                            </p:txEl>
                                          </p:spTgt>
                                        </p:tgtEl>
                                        <p:attrNameLst>
                                          <p:attrName>style.visibility</p:attrName>
                                        </p:attrNameLst>
                                      </p:cBhvr>
                                      <p:to>
                                        <p:strVal val="visible"/>
                                      </p:to>
                                    </p:set>
                                    <p:anim calcmode="lin" valueType="num">
                                      <p:cBhvr additive="base">
                                        <p:cTn id="109" dur="500" fill="hold"/>
                                        <p:tgtEl>
                                          <p:spTgt spid="7">
                                            <p:txEl>
                                              <p:pRg st="9" end="9"/>
                                            </p:txEl>
                                          </p:spTgt>
                                        </p:tgtEl>
                                        <p:attrNameLst>
                                          <p:attrName>ppt_x</p:attrName>
                                        </p:attrNameLst>
                                      </p:cBhvr>
                                      <p:tavLst>
                                        <p:tav tm="0">
                                          <p:val>
                                            <p:strVal val="#ppt_x"/>
                                          </p:val>
                                        </p:tav>
                                        <p:tav tm="100000">
                                          <p:val>
                                            <p:strVal val="#ppt_x"/>
                                          </p:val>
                                        </p:tav>
                                      </p:tavLst>
                                    </p:anim>
                                    <p:anim calcmode="lin" valueType="num">
                                      <p:cBhvr additive="base">
                                        <p:cTn id="110" dur="500" fill="hold"/>
                                        <p:tgtEl>
                                          <p:spTgt spid="7">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slov 1"/>
          <p:cNvSpPr>
            <a:spLocks noGrp="1"/>
          </p:cNvSpPr>
          <p:nvPr>
            <p:ph type="title"/>
          </p:nvPr>
        </p:nvSpPr>
        <p:spPr>
          <a:xfrm rot="16200000">
            <a:off x="-897733" y="2183593"/>
            <a:ext cx="2767002" cy="971536"/>
          </a:xfrm>
        </p:spPr>
        <p:txBody>
          <a:bodyPr/>
          <a:lstStyle/>
          <a:p>
            <a:r>
              <a:rPr lang="hr-HR" smtClean="0"/>
              <a:t>Zadatak 9.</a:t>
            </a:r>
            <a:endParaRPr lang="hr-HR"/>
          </a:p>
        </p:txBody>
      </p:sp>
      <p:sp>
        <p:nvSpPr>
          <p:cNvPr id="5" name="Rezervirano mjesto broja slajda 4"/>
          <p:cNvSpPr>
            <a:spLocks noGrp="1"/>
          </p:cNvSpPr>
          <p:nvPr>
            <p:ph type="sldNum" sz="quarter" idx="12"/>
          </p:nvPr>
        </p:nvSpPr>
        <p:spPr/>
        <p:txBody>
          <a:bodyPr/>
          <a:lstStyle/>
          <a:p>
            <a:pPr>
              <a:defRPr/>
            </a:pPr>
            <a:fld id="{2521EDB7-747B-493C-8632-2FFDF74C8276}" type="slidenum">
              <a:rPr lang="hr-HR" smtClean="0"/>
              <a:pPr>
                <a:defRPr/>
              </a:pPr>
              <a:t>29</a:t>
            </a:fld>
            <a:endParaRPr lang="hr-HR"/>
          </a:p>
        </p:txBody>
      </p:sp>
      <p:sp>
        <p:nvSpPr>
          <p:cNvPr id="7" name="Rezervirano mjesto sadržaja 2"/>
          <p:cNvSpPr txBox="1">
            <a:spLocks/>
          </p:cNvSpPr>
          <p:nvPr/>
        </p:nvSpPr>
        <p:spPr bwMode="auto">
          <a:xfrm>
            <a:off x="1341023" y="285728"/>
            <a:ext cx="7374381" cy="514353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725488" lvl="0" indent="-363538">
              <a:lnSpc>
                <a:spcPct val="130000"/>
              </a:lnSpc>
              <a:spcBef>
                <a:spcPts val="0"/>
              </a:spcBef>
              <a:buClr>
                <a:schemeClr val="accent1">
                  <a:lumMod val="75000"/>
                </a:schemeClr>
              </a:buClr>
              <a:buSzPct val="130000"/>
            </a:pPr>
            <a:r>
              <a:rPr lang="hr-HR" sz="2800" b="1" kern="800" smtClean="0">
                <a:solidFill>
                  <a:schemeClr val="accent1">
                    <a:lumMod val="75000"/>
                  </a:schemeClr>
                </a:solidFill>
                <a:latin typeface="Comic Sans MS" pitchFamily="66" charset="0"/>
                <a:ea typeface="Verdana" pitchFamily="34" charset="0"/>
                <a:cs typeface="Verdana" pitchFamily="34" charset="0"/>
              </a:rPr>
              <a:t>a := 10;</a:t>
            </a:r>
          </a:p>
          <a:p>
            <a:pPr marL="725488" lvl="0" indent="-363538">
              <a:lnSpc>
                <a:spcPct val="130000"/>
              </a:lnSpc>
              <a:spcBef>
                <a:spcPts val="0"/>
              </a:spcBef>
              <a:buClr>
                <a:schemeClr val="accent1">
                  <a:lumMod val="75000"/>
                </a:schemeClr>
              </a:buClr>
              <a:buSzPct val="130000"/>
            </a:pPr>
            <a:r>
              <a:rPr lang="hr-HR" sz="2800" b="1" kern="800" smtClean="0">
                <a:solidFill>
                  <a:schemeClr val="accent1">
                    <a:lumMod val="75000"/>
                  </a:schemeClr>
                </a:solidFill>
                <a:latin typeface="Comic Sans MS" pitchFamily="66" charset="0"/>
                <a:ea typeface="Verdana" pitchFamily="34" charset="0"/>
                <a:cs typeface="Verdana" pitchFamily="34" charset="0"/>
              </a:rPr>
              <a:t>t := 0;</a:t>
            </a:r>
          </a:p>
          <a:p>
            <a:pPr marL="725488" lvl="0" indent="-363538">
              <a:lnSpc>
                <a:spcPct val="130000"/>
              </a:lnSpc>
              <a:spcBef>
                <a:spcPts val="0"/>
              </a:spcBef>
              <a:buClr>
                <a:schemeClr val="accent1">
                  <a:lumMod val="75000"/>
                </a:schemeClr>
              </a:buClr>
              <a:buSzPct val="130000"/>
            </a:pPr>
            <a:r>
              <a:rPr lang="hr-HR" sz="2800" b="1" u="sng" kern="800" smtClean="0">
                <a:solidFill>
                  <a:schemeClr val="accent1">
                    <a:lumMod val="75000"/>
                  </a:schemeClr>
                </a:solidFill>
                <a:latin typeface="Comic Sans MS" pitchFamily="66" charset="0"/>
                <a:ea typeface="Verdana" pitchFamily="34" charset="0"/>
                <a:cs typeface="Verdana" pitchFamily="34" charset="0"/>
              </a:rPr>
              <a:t>dok je</a:t>
            </a:r>
            <a:r>
              <a:rPr lang="hr-HR" sz="2800" b="1" kern="800" smtClean="0">
                <a:solidFill>
                  <a:schemeClr val="accent1">
                    <a:lumMod val="75000"/>
                  </a:schemeClr>
                </a:solidFill>
                <a:latin typeface="Comic Sans MS" pitchFamily="66" charset="0"/>
                <a:ea typeface="Verdana" pitchFamily="34" charset="0"/>
                <a:cs typeface="Verdana" pitchFamily="34" charset="0"/>
              </a:rPr>
              <a:t> a &lt; 20 </a:t>
            </a:r>
            <a:r>
              <a:rPr lang="hr-HR" sz="2800" b="1" u="sng" kern="800" smtClean="0">
                <a:solidFill>
                  <a:schemeClr val="accent1">
                    <a:lumMod val="75000"/>
                  </a:schemeClr>
                </a:solidFill>
                <a:latin typeface="Comic Sans MS" pitchFamily="66" charset="0"/>
                <a:ea typeface="Verdana" pitchFamily="34" charset="0"/>
                <a:cs typeface="Verdana" pitchFamily="34" charset="0"/>
              </a:rPr>
              <a:t>činiti</a:t>
            </a:r>
          </a:p>
          <a:p>
            <a:pPr marL="725488" lvl="0" indent="-363538">
              <a:lnSpc>
                <a:spcPct val="130000"/>
              </a:lnSpc>
              <a:spcBef>
                <a:spcPts val="0"/>
              </a:spcBef>
              <a:buClr>
                <a:schemeClr val="accent1">
                  <a:lumMod val="75000"/>
                </a:schemeClr>
              </a:buClr>
              <a:buSzPct val="130000"/>
            </a:pPr>
            <a:r>
              <a:rPr lang="hr-HR" sz="2800" b="1" kern="800" smtClean="0">
                <a:solidFill>
                  <a:schemeClr val="accent1">
                    <a:lumMod val="75000"/>
                  </a:schemeClr>
                </a:solidFill>
                <a:latin typeface="Comic Sans MS" pitchFamily="66" charset="0"/>
                <a:ea typeface="Verdana" pitchFamily="34" charset="0"/>
                <a:cs typeface="Verdana" pitchFamily="34" charset="0"/>
              </a:rPr>
              <a:t>{</a:t>
            </a:r>
          </a:p>
          <a:p>
            <a:pPr marL="725488" lvl="0" indent="-363538">
              <a:lnSpc>
                <a:spcPct val="130000"/>
              </a:lnSpc>
              <a:spcBef>
                <a:spcPts val="0"/>
              </a:spcBef>
              <a:buClr>
                <a:schemeClr val="accent1">
                  <a:lumMod val="75000"/>
                </a:schemeClr>
              </a:buClr>
              <a:buSzPct val="130000"/>
            </a:pPr>
            <a:r>
              <a:rPr lang="hr-HR" sz="2800" b="1" kern="800" smtClean="0">
                <a:solidFill>
                  <a:schemeClr val="accent1">
                    <a:lumMod val="75000"/>
                  </a:schemeClr>
                </a:solidFill>
                <a:latin typeface="Comic Sans MS" pitchFamily="66" charset="0"/>
                <a:ea typeface="Verdana" pitchFamily="34" charset="0"/>
                <a:cs typeface="Verdana" pitchFamily="34" charset="0"/>
              </a:rPr>
              <a:t>   </a:t>
            </a:r>
            <a:r>
              <a:rPr lang="hr-HR" sz="2800" b="1" u="sng" kern="800" smtClean="0">
                <a:solidFill>
                  <a:schemeClr val="accent1">
                    <a:lumMod val="75000"/>
                  </a:schemeClr>
                </a:solidFill>
                <a:latin typeface="Comic Sans MS" pitchFamily="66" charset="0"/>
                <a:ea typeface="Verdana" pitchFamily="34" charset="0"/>
                <a:cs typeface="Verdana" pitchFamily="34" charset="0"/>
              </a:rPr>
              <a:t>ako je</a:t>
            </a:r>
            <a:r>
              <a:rPr lang="hr-HR" sz="2800" b="1" kern="800" smtClean="0">
                <a:solidFill>
                  <a:schemeClr val="accent1">
                    <a:lumMod val="75000"/>
                  </a:schemeClr>
                </a:solidFill>
                <a:latin typeface="Comic Sans MS" pitchFamily="66" charset="0"/>
                <a:ea typeface="Verdana" pitchFamily="34" charset="0"/>
                <a:cs typeface="Verdana" pitchFamily="34" charset="0"/>
              </a:rPr>
              <a:t> sqrt(a) = round(sqrt(a)) </a:t>
            </a:r>
            <a:r>
              <a:rPr lang="hr-HR" sz="2800" b="1" u="sng" kern="800" smtClean="0">
                <a:solidFill>
                  <a:schemeClr val="accent1">
                    <a:lumMod val="75000"/>
                  </a:schemeClr>
                </a:solidFill>
                <a:latin typeface="Comic Sans MS" pitchFamily="66" charset="0"/>
                <a:ea typeface="Verdana" pitchFamily="34" charset="0"/>
                <a:cs typeface="Verdana" pitchFamily="34" charset="0"/>
              </a:rPr>
              <a:t>onda</a:t>
            </a:r>
          </a:p>
          <a:p>
            <a:pPr marL="725488" lvl="0" indent="-363538">
              <a:lnSpc>
                <a:spcPct val="130000"/>
              </a:lnSpc>
              <a:spcBef>
                <a:spcPts val="0"/>
              </a:spcBef>
              <a:buClr>
                <a:schemeClr val="accent1">
                  <a:lumMod val="75000"/>
                </a:schemeClr>
              </a:buClr>
              <a:buSzPct val="130000"/>
            </a:pPr>
            <a:r>
              <a:rPr lang="hr-HR" sz="2800" b="1" kern="800" smtClean="0">
                <a:solidFill>
                  <a:schemeClr val="accent1">
                    <a:lumMod val="75000"/>
                  </a:schemeClr>
                </a:solidFill>
                <a:latin typeface="Comic Sans MS" pitchFamily="66" charset="0"/>
                <a:ea typeface="Verdana" pitchFamily="34" charset="0"/>
                <a:cs typeface="Verdana" pitchFamily="34" charset="0"/>
              </a:rPr>
              <a:t>   {      </a:t>
            </a:r>
          </a:p>
          <a:p>
            <a:pPr marL="725488" lvl="0" indent="-363538">
              <a:lnSpc>
                <a:spcPct val="130000"/>
              </a:lnSpc>
              <a:spcBef>
                <a:spcPts val="0"/>
              </a:spcBef>
              <a:buClr>
                <a:schemeClr val="accent1">
                  <a:lumMod val="75000"/>
                </a:schemeClr>
              </a:buClr>
              <a:buSzPct val="130000"/>
            </a:pPr>
            <a:r>
              <a:rPr lang="hr-HR" sz="2800" b="1" kern="800" smtClean="0">
                <a:solidFill>
                  <a:schemeClr val="accent1">
                    <a:lumMod val="75000"/>
                  </a:schemeClr>
                </a:solidFill>
                <a:latin typeface="Comic Sans MS" pitchFamily="66" charset="0"/>
                <a:ea typeface="Verdana" pitchFamily="34" charset="0"/>
                <a:cs typeface="Verdana" pitchFamily="34" charset="0"/>
              </a:rPr>
              <a:t>       t := a;</a:t>
            </a:r>
          </a:p>
          <a:p>
            <a:pPr marL="725488" lvl="0" indent="-363538">
              <a:lnSpc>
                <a:spcPct val="130000"/>
              </a:lnSpc>
              <a:spcBef>
                <a:spcPts val="0"/>
              </a:spcBef>
              <a:buClr>
                <a:schemeClr val="accent1">
                  <a:lumMod val="75000"/>
                </a:schemeClr>
              </a:buClr>
              <a:buSzPct val="130000"/>
            </a:pPr>
            <a:r>
              <a:rPr lang="hr-HR" sz="2800" b="1" kern="800" smtClean="0">
                <a:solidFill>
                  <a:schemeClr val="accent1">
                    <a:lumMod val="75000"/>
                  </a:schemeClr>
                </a:solidFill>
                <a:latin typeface="Comic Sans MS" pitchFamily="66" charset="0"/>
                <a:ea typeface="Verdana" pitchFamily="34" charset="0"/>
                <a:cs typeface="Verdana" pitchFamily="34" charset="0"/>
              </a:rPr>
              <a:t>   }</a:t>
            </a:r>
          </a:p>
          <a:p>
            <a:pPr marL="725488" lvl="0" indent="-363538">
              <a:lnSpc>
                <a:spcPct val="130000"/>
              </a:lnSpc>
              <a:spcBef>
                <a:spcPts val="0"/>
              </a:spcBef>
              <a:buClr>
                <a:schemeClr val="accent1">
                  <a:lumMod val="75000"/>
                </a:schemeClr>
              </a:buClr>
              <a:buSzPct val="130000"/>
            </a:pPr>
            <a:r>
              <a:rPr lang="hr-HR" sz="2800" b="1" kern="800" smtClean="0">
                <a:solidFill>
                  <a:schemeClr val="accent1">
                    <a:lumMod val="75000"/>
                  </a:schemeClr>
                </a:solidFill>
                <a:latin typeface="Comic Sans MS" pitchFamily="66" charset="0"/>
                <a:ea typeface="Verdana" pitchFamily="34" charset="0"/>
                <a:cs typeface="Verdana" pitchFamily="34" charset="0"/>
              </a:rPr>
              <a:t>   a := a + 2;</a:t>
            </a:r>
          </a:p>
          <a:p>
            <a:pPr marL="725488" lvl="0" indent="-363538">
              <a:lnSpc>
                <a:spcPct val="130000"/>
              </a:lnSpc>
              <a:spcBef>
                <a:spcPts val="0"/>
              </a:spcBef>
              <a:buClr>
                <a:schemeClr val="accent1">
                  <a:lumMod val="75000"/>
                </a:schemeClr>
              </a:buClr>
              <a:buSzPct val="130000"/>
            </a:pPr>
            <a:r>
              <a:rPr lang="hr-HR" sz="2800" b="1" kern="800" smtClean="0">
                <a:solidFill>
                  <a:schemeClr val="accent1">
                    <a:lumMod val="75000"/>
                  </a:schemeClr>
                </a:solidFill>
                <a:latin typeface="Comic Sans MS" pitchFamily="66" charset="0"/>
                <a:ea typeface="Verdana" pitchFamily="34" charset="0"/>
                <a:cs typeface="Verdana" pitchFamily="34" charset="0"/>
              </a:rPr>
              <a:t>}</a:t>
            </a:r>
          </a:p>
          <a:p>
            <a:pPr marL="725488" lvl="0" indent="-363538">
              <a:lnSpc>
                <a:spcPct val="130000"/>
              </a:lnSpc>
              <a:spcBef>
                <a:spcPts val="0"/>
              </a:spcBef>
              <a:buClr>
                <a:schemeClr val="accent1">
                  <a:lumMod val="75000"/>
                </a:schemeClr>
              </a:buClr>
              <a:buSzPct val="130000"/>
            </a:pPr>
            <a:r>
              <a:rPr lang="hr-HR" sz="2800" b="1" u="sng" kern="800" smtClean="0">
                <a:solidFill>
                  <a:schemeClr val="accent1">
                    <a:lumMod val="75000"/>
                  </a:schemeClr>
                </a:solidFill>
                <a:latin typeface="Comic Sans MS" pitchFamily="66" charset="0"/>
                <a:ea typeface="Verdana" pitchFamily="34" charset="0"/>
                <a:cs typeface="Verdana" pitchFamily="34" charset="0"/>
              </a:rPr>
              <a:t>izlaz </a:t>
            </a:r>
            <a:r>
              <a:rPr lang="hr-HR" sz="2800" b="1" kern="800" smtClean="0">
                <a:solidFill>
                  <a:schemeClr val="accent1">
                    <a:lumMod val="75000"/>
                  </a:schemeClr>
                </a:solidFill>
                <a:latin typeface="Comic Sans MS" pitchFamily="66" charset="0"/>
                <a:ea typeface="Verdana" pitchFamily="34" charset="0"/>
                <a:cs typeface="Verdana" pitchFamily="34" charset="0"/>
              </a:rPr>
              <a:t>(t);</a:t>
            </a:r>
            <a:endParaRPr kumimoji="0" lang="hr-HR" sz="2800" b="1" i="0" u="none" strike="noStrike" kern="800" cap="none" spc="0" normalizeH="0" baseline="0" noProof="0" smtClean="0">
              <a:ln>
                <a:noFill/>
              </a:ln>
              <a:solidFill>
                <a:schemeClr val="accent1">
                  <a:lumMod val="75000"/>
                </a:schemeClr>
              </a:solidFill>
              <a:effectLst/>
              <a:uLnTx/>
              <a:uFillTx/>
              <a:latin typeface="Comic Sans MS" pitchFamily="66"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Primjer 2</a:t>
            </a:r>
            <a:endParaRPr lang="hr-HR"/>
          </a:p>
        </p:txBody>
      </p:sp>
      <p:sp>
        <p:nvSpPr>
          <p:cNvPr id="3" name="Rezervirano mjesto sadržaja 2"/>
          <p:cNvSpPr>
            <a:spLocks noGrp="1"/>
          </p:cNvSpPr>
          <p:nvPr>
            <p:ph idx="1"/>
          </p:nvPr>
        </p:nvSpPr>
        <p:spPr/>
        <p:txBody>
          <a:bodyPr/>
          <a:lstStyle/>
          <a:p>
            <a:r>
              <a:rPr lang="hr-HR" smtClean="0"/>
              <a:t>Potrebno je unijeti vrijednosti kateta pravokutnog trokuta pa izračunati i ispisati vrijednost hipotenuze.</a:t>
            </a:r>
          </a:p>
          <a:p>
            <a:endParaRPr lang="hr-HR" smtClean="0"/>
          </a:p>
          <a:p>
            <a:pPr lvl="1">
              <a:spcBef>
                <a:spcPts val="600"/>
              </a:spcBef>
              <a:buNone/>
              <a:defRPr/>
            </a:pPr>
            <a:r>
              <a:rPr lang="hr-HR" sz="3200" b="1" u="sng" smtClean="0">
                <a:solidFill>
                  <a:schemeClr val="accent1">
                    <a:lumMod val="75000"/>
                  </a:schemeClr>
                </a:solidFill>
                <a:latin typeface="Comic Sans MS" pitchFamily="66" charset="0"/>
              </a:rPr>
              <a:t>ulaz</a:t>
            </a:r>
            <a:r>
              <a:rPr lang="hr-HR" sz="3200" b="1" smtClean="0">
                <a:solidFill>
                  <a:schemeClr val="accent1">
                    <a:lumMod val="75000"/>
                  </a:schemeClr>
                </a:solidFill>
                <a:latin typeface="Comic Sans MS" pitchFamily="66" charset="0"/>
              </a:rPr>
              <a:t> (a,b);</a:t>
            </a:r>
          </a:p>
          <a:p>
            <a:pPr lvl="1">
              <a:spcBef>
                <a:spcPts val="600"/>
              </a:spcBef>
              <a:buNone/>
              <a:defRPr/>
            </a:pPr>
            <a:r>
              <a:rPr lang="hr-HR" sz="3200" b="1" smtClean="0">
                <a:solidFill>
                  <a:schemeClr val="accent1">
                    <a:lumMod val="75000"/>
                  </a:schemeClr>
                </a:solidFill>
                <a:latin typeface="Comic Sans MS" pitchFamily="66" charset="0"/>
              </a:rPr>
              <a:t>c := sqrt( sqr(a)+sqr(b) );</a:t>
            </a:r>
          </a:p>
          <a:p>
            <a:pPr lvl="1">
              <a:spcBef>
                <a:spcPts val="600"/>
              </a:spcBef>
              <a:buNone/>
              <a:defRPr/>
            </a:pPr>
            <a:r>
              <a:rPr lang="hr-HR" sz="3200" b="1" u="sng" smtClean="0">
                <a:solidFill>
                  <a:schemeClr val="accent1">
                    <a:lumMod val="75000"/>
                  </a:schemeClr>
                </a:solidFill>
                <a:latin typeface="Comic Sans MS" pitchFamily="66" charset="0"/>
              </a:rPr>
              <a:t>izlaz</a:t>
            </a:r>
            <a:r>
              <a:rPr lang="hr-HR" sz="3200" b="1" smtClean="0">
                <a:solidFill>
                  <a:schemeClr val="accent1">
                    <a:lumMod val="75000"/>
                  </a:schemeClr>
                </a:solidFill>
                <a:latin typeface="Comic Sans MS" pitchFamily="66" charset="0"/>
              </a:rPr>
              <a:t> (c);</a:t>
            </a:r>
          </a:p>
        </p:txBody>
      </p:sp>
      <p:sp>
        <p:nvSpPr>
          <p:cNvPr id="5" name="Rezervirano mjesto broja slajda 4"/>
          <p:cNvSpPr>
            <a:spLocks noGrp="1"/>
          </p:cNvSpPr>
          <p:nvPr>
            <p:ph type="sldNum" sz="quarter" idx="12"/>
          </p:nvPr>
        </p:nvSpPr>
        <p:spPr/>
        <p:txBody>
          <a:bodyPr/>
          <a:lstStyle/>
          <a:p>
            <a:pPr>
              <a:defRPr/>
            </a:pPr>
            <a:fld id="{2521EDB7-747B-493C-8632-2FFDF74C8276}" type="slidenum">
              <a:rPr lang="hr-HR" smtClean="0"/>
              <a:pPr>
                <a:defRPr/>
              </a:pPr>
              <a:t>3</a:t>
            </a:fld>
            <a:endParaRPr lang="hr-H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zervirano mjesto broja slajda 4"/>
          <p:cNvSpPr>
            <a:spLocks noGrp="1"/>
          </p:cNvSpPr>
          <p:nvPr>
            <p:ph type="sldNum" sz="quarter" idx="12"/>
          </p:nvPr>
        </p:nvSpPr>
        <p:spPr/>
        <p:txBody>
          <a:bodyPr/>
          <a:lstStyle/>
          <a:p>
            <a:pPr>
              <a:defRPr/>
            </a:pPr>
            <a:fld id="{2521EDB7-747B-493C-8632-2FFDF74C8276}" type="slidenum">
              <a:rPr lang="hr-HR" smtClean="0"/>
              <a:pPr>
                <a:defRPr/>
              </a:pPr>
              <a:t>30</a:t>
            </a:fld>
            <a:endParaRPr lang="hr-HR"/>
          </a:p>
        </p:txBody>
      </p:sp>
      <p:sp>
        <p:nvSpPr>
          <p:cNvPr id="6" name="TekstniOkvir 5"/>
          <p:cNvSpPr txBox="1"/>
          <p:nvPr/>
        </p:nvSpPr>
        <p:spPr>
          <a:xfrm>
            <a:off x="571472" y="0"/>
            <a:ext cx="4000528" cy="6555641"/>
          </a:xfrm>
          <a:prstGeom prst="rect">
            <a:avLst/>
          </a:prstGeom>
          <a:noFill/>
        </p:spPr>
        <p:txBody>
          <a:bodyPr wrap="square" rtlCol="0">
            <a:spAutoFit/>
          </a:bodyPr>
          <a:lstStyle/>
          <a:p>
            <a:pPr>
              <a:lnSpc>
                <a:spcPct val="200000"/>
              </a:lnSpc>
            </a:pPr>
            <a:r>
              <a:rPr lang="hr-HR" sz="2800" b="1" kern="800" smtClean="0">
                <a:solidFill>
                  <a:srgbClr val="FF0000"/>
                </a:solidFill>
                <a:latin typeface="Comic Sans MS" pitchFamily="66" charset="0"/>
                <a:ea typeface="Verdana" pitchFamily="34" charset="0"/>
                <a:cs typeface="Verdana" pitchFamily="34" charset="0"/>
              </a:rPr>
              <a:t>a=10</a:t>
            </a:r>
          </a:p>
          <a:p>
            <a:pPr>
              <a:lnSpc>
                <a:spcPct val="200000"/>
              </a:lnSpc>
            </a:pPr>
            <a:r>
              <a:rPr lang="hr-HR" sz="2600" b="1" kern="800" smtClean="0">
                <a:solidFill>
                  <a:srgbClr val="FF0000"/>
                </a:solidFill>
                <a:latin typeface="Comic Sans MS" pitchFamily="66" charset="0"/>
                <a:ea typeface="Verdana" pitchFamily="34" charset="0"/>
                <a:cs typeface="Verdana" pitchFamily="34" charset="0"/>
              </a:rPr>
              <a:t>t=0</a:t>
            </a:r>
          </a:p>
          <a:p>
            <a:pPr>
              <a:lnSpc>
                <a:spcPct val="200000"/>
              </a:lnSpc>
            </a:pPr>
            <a:r>
              <a:rPr lang="hr-HR" sz="2600" b="1" kern="800" smtClean="0">
                <a:solidFill>
                  <a:srgbClr val="FF0000"/>
                </a:solidFill>
                <a:latin typeface="Comic Sans MS" pitchFamily="66" charset="0"/>
                <a:ea typeface="Verdana" pitchFamily="34" charset="0"/>
                <a:cs typeface="Verdana" pitchFamily="34" charset="0"/>
              </a:rPr>
              <a:t>10&lt;20 ? DA</a:t>
            </a:r>
          </a:p>
          <a:p>
            <a:pPr>
              <a:lnSpc>
                <a:spcPct val="200000"/>
              </a:lnSpc>
            </a:pPr>
            <a:r>
              <a:rPr lang="hr-HR" sz="2600" b="1" kern="800" smtClean="0">
                <a:solidFill>
                  <a:srgbClr val="FF0000"/>
                </a:solidFill>
                <a:latin typeface="Comic Sans MS" pitchFamily="66" charset="0"/>
                <a:ea typeface="Verdana" pitchFamily="34" charset="0"/>
                <a:cs typeface="Verdana" pitchFamily="34" charset="0"/>
              </a:rPr>
              <a:t>3,16=3? NE</a:t>
            </a:r>
          </a:p>
          <a:p>
            <a:pPr>
              <a:lnSpc>
                <a:spcPct val="200000"/>
              </a:lnSpc>
            </a:pPr>
            <a:r>
              <a:rPr lang="hr-HR" sz="2600" b="1" kern="800" smtClean="0">
                <a:solidFill>
                  <a:srgbClr val="FF0000"/>
                </a:solidFill>
                <a:latin typeface="Comic Sans MS" pitchFamily="66" charset="0"/>
                <a:ea typeface="Verdana" pitchFamily="34" charset="0"/>
                <a:cs typeface="Verdana" pitchFamily="34" charset="0"/>
              </a:rPr>
              <a:t>a=10+2=12</a:t>
            </a:r>
          </a:p>
          <a:p>
            <a:pPr>
              <a:lnSpc>
                <a:spcPct val="200000"/>
              </a:lnSpc>
            </a:pPr>
            <a:r>
              <a:rPr lang="hr-HR" sz="2600" b="1" kern="800" smtClean="0">
                <a:solidFill>
                  <a:srgbClr val="FF0000"/>
                </a:solidFill>
                <a:latin typeface="Comic Sans MS" pitchFamily="66" charset="0"/>
                <a:ea typeface="Verdana" pitchFamily="34" charset="0"/>
                <a:cs typeface="Verdana" pitchFamily="34" charset="0"/>
              </a:rPr>
              <a:t>12&lt;20? DA</a:t>
            </a:r>
          </a:p>
          <a:p>
            <a:pPr>
              <a:lnSpc>
                <a:spcPct val="200000"/>
              </a:lnSpc>
            </a:pPr>
            <a:r>
              <a:rPr lang="hr-HR" sz="2600" b="1" kern="800" smtClean="0">
                <a:solidFill>
                  <a:srgbClr val="FF0000"/>
                </a:solidFill>
                <a:latin typeface="Comic Sans MS" pitchFamily="66" charset="0"/>
                <a:ea typeface="Verdana" pitchFamily="34" charset="0"/>
                <a:cs typeface="Verdana" pitchFamily="34" charset="0"/>
              </a:rPr>
              <a:t>3,46=3? NE</a:t>
            </a:r>
          </a:p>
          <a:p>
            <a:pPr>
              <a:lnSpc>
                <a:spcPct val="200000"/>
              </a:lnSpc>
            </a:pPr>
            <a:r>
              <a:rPr lang="hr-HR" sz="2600" b="1" kern="800" smtClean="0">
                <a:solidFill>
                  <a:srgbClr val="FF0000"/>
                </a:solidFill>
                <a:latin typeface="Comic Sans MS" pitchFamily="66" charset="0"/>
                <a:ea typeface="Verdana" pitchFamily="34" charset="0"/>
                <a:cs typeface="Verdana" pitchFamily="34" charset="0"/>
              </a:rPr>
              <a:t>a= 12+2=14</a:t>
            </a:r>
          </a:p>
        </p:txBody>
      </p:sp>
      <p:sp>
        <p:nvSpPr>
          <p:cNvPr id="7" name="TekstniOkvir 6"/>
          <p:cNvSpPr txBox="1"/>
          <p:nvPr/>
        </p:nvSpPr>
        <p:spPr>
          <a:xfrm>
            <a:off x="4145814" y="81580"/>
            <a:ext cx="3500462" cy="6694140"/>
          </a:xfrm>
          <a:prstGeom prst="rect">
            <a:avLst/>
          </a:prstGeom>
          <a:noFill/>
        </p:spPr>
        <p:txBody>
          <a:bodyPr wrap="square" rtlCol="0">
            <a:spAutoFit/>
          </a:bodyPr>
          <a:lstStyle/>
          <a:p>
            <a:pPr>
              <a:lnSpc>
                <a:spcPct val="150000"/>
              </a:lnSpc>
            </a:pPr>
            <a:r>
              <a:rPr lang="hr-HR" sz="2600" b="1" kern="800" dirty="0" smtClean="0">
                <a:solidFill>
                  <a:srgbClr val="FF0000"/>
                </a:solidFill>
                <a:latin typeface="Comic Sans MS" pitchFamily="66" charset="0"/>
                <a:ea typeface="Verdana" pitchFamily="34" charset="0"/>
                <a:cs typeface="Verdana" pitchFamily="34" charset="0"/>
              </a:rPr>
              <a:t>14&lt;20? DA </a:t>
            </a:r>
          </a:p>
          <a:p>
            <a:pPr>
              <a:lnSpc>
                <a:spcPct val="150000"/>
              </a:lnSpc>
            </a:pPr>
            <a:r>
              <a:rPr lang="hr-HR" sz="2600" b="1" kern="800" dirty="0" smtClean="0">
                <a:solidFill>
                  <a:srgbClr val="FF0000"/>
                </a:solidFill>
                <a:latin typeface="Comic Sans MS" pitchFamily="66" charset="0"/>
                <a:ea typeface="Verdana" pitchFamily="34" charset="0"/>
                <a:cs typeface="Verdana" pitchFamily="34" charset="0"/>
              </a:rPr>
              <a:t>3,74=4? NE</a:t>
            </a:r>
          </a:p>
          <a:p>
            <a:pPr>
              <a:lnSpc>
                <a:spcPct val="150000"/>
              </a:lnSpc>
            </a:pPr>
            <a:r>
              <a:rPr lang="hr-HR" sz="2600" b="1" kern="800" dirty="0" smtClean="0">
                <a:solidFill>
                  <a:srgbClr val="FF0000"/>
                </a:solidFill>
                <a:latin typeface="Comic Sans MS" pitchFamily="66" charset="0"/>
                <a:ea typeface="Verdana" pitchFamily="34" charset="0"/>
                <a:cs typeface="Verdana" pitchFamily="34" charset="0"/>
              </a:rPr>
              <a:t>a=14+2=16</a:t>
            </a:r>
          </a:p>
          <a:p>
            <a:pPr>
              <a:lnSpc>
                <a:spcPct val="150000"/>
              </a:lnSpc>
            </a:pPr>
            <a:r>
              <a:rPr lang="hr-HR" sz="2600" b="1" kern="800" dirty="0" smtClean="0">
                <a:solidFill>
                  <a:srgbClr val="FF0000"/>
                </a:solidFill>
                <a:latin typeface="Comic Sans MS" pitchFamily="66" charset="0"/>
                <a:ea typeface="Verdana" pitchFamily="34" charset="0"/>
                <a:cs typeface="Verdana" pitchFamily="34" charset="0"/>
              </a:rPr>
              <a:t>16&lt;20? DA</a:t>
            </a:r>
          </a:p>
          <a:p>
            <a:pPr>
              <a:lnSpc>
                <a:spcPct val="150000"/>
              </a:lnSpc>
            </a:pPr>
            <a:r>
              <a:rPr lang="hr-HR" sz="2600" b="1" kern="800" dirty="0" smtClean="0">
                <a:solidFill>
                  <a:srgbClr val="FF0000"/>
                </a:solidFill>
                <a:latin typeface="Comic Sans MS" pitchFamily="66" charset="0"/>
                <a:ea typeface="Verdana" pitchFamily="34" charset="0"/>
                <a:cs typeface="Verdana" pitchFamily="34" charset="0"/>
              </a:rPr>
              <a:t>4=</a:t>
            </a:r>
            <a:r>
              <a:rPr lang="hr-HR" sz="2600" b="1" kern="800" dirty="0" err="1" smtClean="0">
                <a:solidFill>
                  <a:srgbClr val="FF0000"/>
                </a:solidFill>
                <a:latin typeface="Comic Sans MS" pitchFamily="66" charset="0"/>
                <a:ea typeface="Verdana" pitchFamily="34" charset="0"/>
                <a:cs typeface="Verdana" pitchFamily="34" charset="0"/>
              </a:rPr>
              <a:t>4</a:t>
            </a:r>
            <a:r>
              <a:rPr lang="hr-HR" sz="2600" b="1" kern="800" dirty="0" smtClean="0">
                <a:solidFill>
                  <a:srgbClr val="FF0000"/>
                </a:solidFill>
                <a:latin typeface="Comic Sans MS" pitchFamily="66" charset="0"/>
                <a:ea typeface="Verdana" pitchFamily="34" charset="0"/>
                <a:cs typeface="Verdana" pitchFamily="34" charset="0"/>
              </a:rPr>
              <a:t>? DA</a:t>
            </a:r>
          </a:p>
          <a:p>
            <a:pPr>
              <a:lnSpc>
                <a:spcPct val="150000"/>
              </a:lnSpc>
            </a:pPr>
            <a:r>
              <a:rPr lang="hr-HR" sz="2600" b="1" u="sng" kern="800" dirty="0" smtClean="0">
                <a:solidFill>
                  <a:srgbClr val="232949"/>
                </a:solidFill>
                <a:latin typeface="Comic Sans MS" pitchFamily="66" charset="0"/>
                <a:ea typeface="Verdana" pitchFamily="34" charset="0"/>
                <a:cs typeface="Verdana" pitchFamily="34" charset="0"/>
              </a:rPr>
              <a:t>t=16</a:t>
            </a:r>
          </a:p>
          <a:p>
            <a:pPr>
              <a:lnSpc>
                <a:spcPct val="150000"/>
              </a:lnSpc>
            </a:pPr>
            <a:r>
              <a:rPr lang="hr-HR" sz="2600" b="1" kern="800" dirty="0" smtClean="0">
                <a:solidFill>
                  <a:srgbClr val="FF0000"/>
                </a:solidFill>
                <a:latin typeface="Comic Sans MS" pitchFamily="66" charset="0"/>
                <a:ea typeface="Verdana" pitchFamily="34" charset="0"/>
                <a:cs typeface="Verdana" pitchFamily="34" charset="0"/>
              </a:rPr>
              <a:t>a=16+2=18</a:t>
            </a:r>
          </a:p>
          <a:p>
            <a:pPr>
              <a:lnSpc>
                <a:spcPct val="150000"/>
              </a:lnSpc>
            </a:pPr>
            <a:r>
              <a:rPr lang="hr-HR" sz="2600" b="1" kern="800" dirty="0" smtClean="0">
                <a:solidFill>
                  <a:srgbClr val="FF0000"/>
                </a:solidFill>
                <a:latin typeface="Comic Sans MS" pitchFamily="66" charset="0"/>
                <a:ea typeface="Verdana" pitchFamily="34" charset="0"/>
                <a:cs typeface="Verdana" pitchFamily="34" charset="0"/>
              </a:rPr>
              <a:t>18&lt;20? DA</a:t>
            </a:r>
          </a:p>
          <a:p>
            <a:pPr>
              <a:lnSpc>
                <a:spcPct val="150000"/>
              </a:lnSpc>
            </a:pPr>
            <a:r>
              <a:rPr lang="hr-HR" sz="2600" b="1" kern="800" dirty="0" smtClean="0">
                <a:solidFill>
                  <a:srgbClr val="FF0000"/>
                </a:solidFill>
                <a:latin typeface="Comic Sans MS" pitchFamily="66" charset="0"/>
                <a:ea typeface="Verdana" pitchFamily="34" charset="0"/>
                <a:cs typeface="Verdana" pitchFamily="34" charset="0"/>
              </a:rPr>
              <a:t>4,24=4? NE</a:t>
            </a:r>
          </a:p>
          <a:p>
            <a:pPr>
              <a:lnSpc>
                <a:spcPct val="150000"/>
              </a:lnSpc>
            </a:pPr>
            <a:r>
              <a:rPr lang="hr-HR" sz="2600" b="1" kern="800" dirty="0" smtClean="0">
                <a:solidFill>
                  <a:srgbClr val="FF0000"/>
                </a:solidFill>
                <a:latin typeface="Comic Sans MS" pitchFamily="66" charset="0"/>
                <a:ea typeface="Verdana" pitchFamily="34" charset="0"/>
                <a:cs typeface="Verdana" pitchFamily="34" charset="0"/>
              </a:rPr>
              <a:t>a=18+2=20</a:t>
            </a:r>
          </a:p>
          <a:p>
            <a:pPr>
              <a:lnSpc>
                <a:spcPct val="150000"/>
              </a:lnSpc>
            </a:pPr>
            <a:r>
              <a:rPr lang="hr-HR" sz="2600" b="1" kern="800" dirty="0" smtClean="0">
                <a:solidFill>
                  <a:srgbClr val="FF0000"/>
                </a:solidFill>
                <a:latin typeface="Comic Sans MS" pitchFamily="66" charset="0"/>
                <a:ea typeface="Verdana" pitchFamily="34" charset="0"/>
                <a:cs typeface="Verdana" pitchFamily="34" charset="0"/>
              </a:rPr>
              <a:t>20&lt;</a:t>
            </a:r>
            <a:r>
              <a:rPr lang="hr-HR" sz="2600" b="1" kern="800" dirty="0" err="1" smtClean="0">
                <a:solidFill>
                  <a:srgbClr val="FF0000"/>
                </a:solidFill>
                <a:latin typeface="Comic Sans MS" pitchFamily="66" charset="0"/>
                <a:ea typeface="Verdana" pitchFamily="34" charset="0"/>
                <a:cs typeface="Verdana" pitchFamily="34" charset="0"/>
              </a:rPr>
              <a:t>20</a:t>
            </a:r>
            <a:r>
              <a:rPr lang="hr-HR" sz="2600" b="1" kern="800" dirty="0" smtClean="0">
                <a:solidFill>
                  <a:srgbClr val="FF0000"/>
                </a:solidFill>
                <a:latin typeface="Comic Sans MS" pitchFamily="66" charset="0"/>
                <a:ea typeface="Verdana" pitchFamily="34" charset="0"/>
                <a:cs typeface="Verdana" pitchFamily="34" charset="0"/>
              </a:rPr>
              <a:t>? NE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 calcmode="lin" valueType="num">
                                      <p:cBhvr additive="base">
                                        <p:cTn id="3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
                                            <p:txEl>
                                              <p:pRg st="6" end="6"/>
                                            </p:txEl>
                                          </p:spTgt>
                                        </p:tgtEl>
                                        <p:attrNameLst>
                                          <p:attrName>style.visibility</p:attrName>
                                        </p:attrNameLst>
                                      </p:cBhvr>
                                      <p:to>
                                        <p:strVal val="visible"/>
                                      </p:to>
                                    </p:set>
                                    <p:anim calcmode="lin" valueType="num">
                                      <p:cBhvr additive="base">
                                        <p:cTn id="43"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
                                            <p:txEl>
                                              <p:pRg st="7" end="7"/>
                                            </p:txEl>
                                          </p:spTgt>
                                        </p:tgtEl>
                                        <p:attrNameLst>
                                          <p:attrName>style.visibility</p:attrName>
                                        </p:attrNameLst>
                                      </p:cBhvr>
                                      <p:to>
                                        <p:strVal val="visible"/>
                                      </p:to>
                                    </p:set>
                                    <p:anim calcmode="lin" valueType="num">
                                      <p:cBhvr additive="base">
                                        <p:cTn id="49"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7">
                                            <p:txEl>
                                              <p:pRg st="0" end="0"/>
                                            </p:txEl>
                                          </p:spTgt>
                                        </p:tgtEl>
                                        <p:attrNameLst>
                                          <p:attrName>style.visibility</p:attrName>
                                        </p:attrNameLst>
                                      </p:cBhvr>
                                      <p:to>
                                        <p:strVal val="visible"/>
                                      </p:to>
                                    </p:set>
                                    <p:anim calcmode="lin" valueType="num">
                                      <p:cBhvr additive="base">
                                        <p:cTn id="55"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7">
                                            <p:txEl>
                                              <p:pRg st="1" end="1"/>
                                            </p:txEl>
                                          </p:spTgt>
                                        </p:tgtEl>
                                        <p:attrNameLst>
                                          <p:attrName>style.visibility</p:attrName>
                                        </p:attrNameLst>
                                      </p:cBhvr>
                                      <p:to>
                                        <p:strVal val="visible"/>
                                      </p:to>
                                    </p:set>
                                    <p:anim calcmode="lin" valueType="num">
                                      <p:cBhvr additive="base">
                                        <p:cTn id="61"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7">
                                            <p:txEl>
                                              <p:pRg st="2" end="2"/>
                                            </p:txEl>
                                          </p:spTgt>
                                        </p:tgtEl>
                                        <p:attrNameLst>
                                          <p:attrName>style.visibility</p:attrName>
                                        </p:attrNameLst>
                                      </p:cBhvr>
                                      <p:to>
                                        <p:strVal val="visible"/>
                                      </p:to>
                                    </p:set>
                                    <p:anim calcmode="lin" valueType="num">
                                      <p:cBhvr additive="base">
                                        <p:cTn id="67"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7">
                                            <p:txEl>
                                              <p:pRg st="3" end="3"/>
                                            </p:txEl>
                                          </p:spTgt>
                                        </p:tgtEl>
                                        <p:attrNameLst>
                                          <p:attrName>style.visibility</p:attrName>
                                        </p:attrNameLst>
                                      </p:cBhvr>
                                      <p:to>
                                        <p:strVal val="visible"/>
                                      </p:to>
                                    </p:set>
                                    <p:anim calcmode="lin" valueType="num">
                                      <p:cBhvr additive="base">
                                        <p:cTn id="73"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7">
                                            <p:txEl>
                                              <p:pRg st="4" end="4"/>
                                            </p:txEl>
                                          </p:spTgt>
                                        </p:tgtEl>
                                        <p:attrNameLst>
                                          <p:attrName>style.visibility</p:attrName>
                                        </p:attrNameLst>
                                      </p:cBhvr>
                                      <p:to>
                                        <p:strVal val="visible"/>
                                      </p:to>
                                    </p:set>
                                    <p:anim calcmode="lin" valueType="num">
                                      <p:cBhvr additive="base">
                                        <p:cTn id="79"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7">
                                            <p:txEl>
                                              <p:pRg st="5" end="5"/>
                                            </p:txEl>
                                          </p:spTgt>
                                        </p:tgtEl>
                                        <p:attrNameLst>
                                          <p:attrName>style.visibility</p:attrName>
                                        </p:attrNameLst>
                                      </p:cBhvr>
                                      <p:to>
                                        <p:strVal val="visible"/>
                                      </p:to>
                                    </p:set>
                                    <p:anim calcmode="lin" valueType="num">
                                      <p:cBhvr additive="base">
                                        <p:cTn id="85"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7">
                                            <p:txEl>
                                              <p:pRg st="6" end="6"/>
                                            </p:txEl>
                                          </p:spTgt>
                                        </p:tgtEl>
                                        <p:attrNameLst>
                                          <p:attrName>style.visibility</p:attrName>
                                        </p:attrNameLst>
                                      </p:cBhvr>
                                      <p:to>
                                        <p:strVal val="visible"/>
                                      </p:to>
                                    </p:set>
                                    <p:anim calcmode="lin" valueType="num">
                                      <p:cBhvr additive="base">
                                        <p:cTn id="91"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nodeType="clickEffect">
                                  <p:stCondLst>
                                    <p:cond delay="0"/>
                                  </p:stCondLst>
                                  <p:childTnLst>
                                    <p:set>
                                      <p:cBhvr>
                                        <p:cTn id="96" dur="1" fill="hold">
                                          <p:stCondLst>
                                            <p:cond delay="0"/>
                                          </p:stCondLst>
                                        </p:cTn>
                                        <p:tgtEl>
                                          <p:spTgt spid="7">
                                            <p:txEl>
                                              <p:pRg st="7" end="7"/>
                                            </p:txEl>
                                          </p:spTgt>
                                        </p:tgtEl>
                                        <p:attrNameLst>
                                          <p:attrName>style.visibility</p:attrName>
                                        </p:attrNameLst>
                                      </p:cBhvr>
                                      <p:to>
                                        <p:strVal val="visible"/>
                                      </p:to>
                                    </p:set>
                                    <p:anim calcmode="lin" valueType="num">
                                      <p:cBhvr additive="base">
                                        <p:cTn id="97" dur="500" fill="hold"/>
                                        <p:tgtEl>
                                          <p:spTgt spid="7">
                                            <p:txEl>
                                              <p:pRg st="7" end="7"/>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nodeType="clickEffect">
                                  <p:stCondLst>
                                    <p:cond delay="0"/>
                                  </p:stCondLst>
                                  <p:childTnLst>
                                    <p:set>
                                      <p:cBhvr>
                                        <p:cTn id="102" dur="1" fill="hold">
                                          <p:stCondLst>
                                            <p:cond delay="0"/>
                                          </p:stCondLst>
                                        </p:cTn>
                                        <p:tgtEl>
                                          <p:spTgt spid="7">
                                            <p:txEl>
                                              <p:pRg st="8" end="8"/>
                                            </p:txEl>
                                          </p:spTgt>
                                        </p:tgtEl>
                                        <p:attrNameLst>
                                          <p:attrName>style.visibility</p:attrName>
                                        </p:attrNameLst>
                                      </p:cBhvr>
                                      <p:to>
                                        <p:strVal val="visible"/>
                                      </p:to>
                                    </p:set>
                                    <p:anim calcmode="lin" valueType="num">
                                      <p:cBhvr additive="base">
                                        <p:cTn id="103" dur="500" fill="hold"/>
                                        <p:tgtEl>
                                          <p:spTgt spid="7">
                                            <p:txEl>
                                              <p:pRg st="8" end="8"/>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nodeType="clickEffect">
                                  <p:stCondLst>
                                    <p:cond delay="0"/>
                                  </p:stCondLst>
                                  <p:childTnLst>
                                    <p:set>
                                      <p:cBhvr>
                                        <p:cTn id="108" dur="1" fill="hold">
                                          <p:stCondLst>
                                            <p:cond delay="0"/>
                                          </p:stCondLst>
                                        </p:cTn>
                                        <p:tgtEl>
                                          <p:spTgt spid="7">
                                            <p:txEl>
                                              <p:pRg st="9" end="9"/>
                                            </p:txEl>
                                          </p:spTgt>
                                        </p:tgtEl>
                                        <p:attrNameLst>
                                          <p:attrName>style.visibility</p:attrName>
                                        </p:attrNameLst>
                                      </p:cBhvr>
                                      <p:to>
                                        <p:strVal val="visible"/>
                                      </p:to>
                                    </p:set>
                                    <p:anim calcmode="lin" valueType="num">
                                      <p:cBhvr additive="base">
                                        <p:cTn id="109" dur="500" fill="hold"/>
                                        <p:tgtEl>
                                          <p:spTgt spid="7">
                                            <p:txEl>
                                              <p:pRg st="9" end="9"/>
                                            </p:txEl>
                                          </p:spTgt>
                                        </p:tgtEl>
                                        <p:attrNameLst>
                                          <p:attrName>ppt_x</p:attrName>
                                        </p:attrNameLst>
                                      </p:cBhvr>
                                      <p:tavLst>
                                        <p:tav tm="0">
                                          <p:val>
                                            <p:strVal val="#ppt_x"/>
                                          </p:val>
                                        </p:tav>
                                        <p:tav tm="100000">
                                          <p:val>
                                            <p:strVal val="#ppt_x"/>
                                          </p:val>
                                        </p:tav>
                                      </p:tavLst>
                                    </p:anim>
                                    <p:anim calcmode="lin" valueType="num">
                                      <p:cBhvr additive="base">
                                        <p:cTn id="110" dur="500" fill="hold"/>
                                        <p:tgtEl>
                                          <p:spTgt spid="7">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nodeType="clickEffect">
                                  <p:stCondLst>
                                    <p:cond delay="0"/>
                                  </p:stCondLst>
                                  <p:childTnLst>
                                    <p:set>
                                      <p:cBhvr>
                                        <p:cTn id="114" dur="1" fill="hold">
                                          <p:stCondLst>
                                            <p:cond delay="0"/>
                                          </p:stCondLst>
                                        </p:cTn>
                                        <p:tgtEl>
                                          <p:spTgt spid="7">
                                            <p:txEl>
                                              <p:pRg st="10" end="10"/>
                                            </p:txEl>
                                          </p:spTgt>
                                        </p:tgtEl>
                                        <p:attrNameLst>
                                          <p:attrName>style.visibility</p:attrName>
                                        </p:attrNameLst>
                                      </p:cBhvr>
                                      <p:to>
                                        <p:strVal val="visible"/>
                                      </p:to>
                                    </p:set>
                                    <p:anim calcmode="lin" valueType="num">
                                      <p:cBhvr additive="base">
                                        <p:cTn id="115" dur="500" fill="hold"/>
                                        <p:tgtEl>
                                          <p:spTgt spid="7">
                                            <p:txEl>
                                              <p:pRg st="10" end="10"/>
                                            </p:txEl>
                                          </p:spTgt>
                                        </p:tgtEl>
                                        <p:attrNameLst>
                                          <p:attrName>ppt_x</p:attrName>
                                        </p:attrNameLst>
                                      </p:cBhvr>
                                      <p:tavLst>
                                        <p:tav tm="0">
                                          <p:val>
                                            <p:strVal val="#ppt_x"/>
                                          </p:val>
                                        </p:tav>
                                        <p:tav tm="100000">
                                          <p:val>
                                            <p:strVal val="#ppt_x"/>
                                          </p:val>
                                        </p:tav>
                                      </p:tavLst>
                                    </p:anim>
                                    <p:anim calcmode="lin" valueType="num">
                                      <p:cBhvr additive="base">
                                        <p:cTn id="116" dur="500" fill="hold"/>
                                        <p:tgtEl>
                                          <p:spTgt spid="7">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slov 1"/>
          <p:cNvSpPr>
            <a:spLocks noGrp="1"/>
          </p:cNvSpPr>
          <p:nvPr>
            <p:ph type="title"/>
          </p:nvPr>
        </p:nvSpPr>
        <p:spPr>
          <a:xfrm rot="16200000">
            <a:off x="-897733" y="2183593"/>
            <a:ext cx="2767002" cy="971536"/>
          </a:xfrm>
        </p:spPr>
        <p:txBody>
          <a:bodyPr/>
          <a:lstStyle/>
          <a:p>
            <a:r>
              <a:rPr lang="hr-HR" smtClean="0"/>
              <a:t>Zadatak 10.</a:t>
            </a:r>
            <a:endParaRPr lang="hr-HR"/>
          </a:p>
        </p:txBody>
      </p:sp>
      <p:sp>
        <p:nvSpPr>
          <p:cNvPr id="5" name="Rezervirano mjesto broja slajda 4"/>
          <p:cNvSpPr>
            <a:spLocks noGrp="1"/>
          </p:cNvSpPr>
          <p:nvPr>
            <p:ph type="sldNum" sz="quarter" idx="12"/>
          </p:nvPr>
        </p:nvSpPr>
        <p:spPr/>
        <p:txBody>
          <a:bodyPr/>
          <a:lstStyle/>
          <a:p>
            <a:pPr>
              <a:defRPr/>
            </a:pPr>
            <a:fld id="{2521EDB7-747B-493C-8632-2FFDF74C8276}" type="slidenum">
              <a:rPr lang="hr-HR" smtClean="0"/>
              <a:pPr>
                <a:defRPr/>
              </a:pPr>
              <a:t>31</a:t>
            </a:fld>
            <a:endParaRPr lang="hr-HR"/>
          </a:p>
        </p:txBody>
      </p:sp>
      <p:sp>
        <p:nvSpPr>
          <p:cNvPr id="7" name="Rezervirano mjesto sadržaja 2"/>
          <p:cNvSpPr txBox="1">
            <a:spLocks/>
          </p:cNvSpPr>
          <p:nvPr/>
        </p:nvSpPr>
        <p:spPr bwMode="auto">
          <a:xfrm>
            <a:off x="1714480" y="285728"/>
            <a:ext cx="6874315" cy="514353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725488" lvl="0" indent="-363538">
              <a:lnSpc>
                <a:spcPct val="130000"/>
              </a:lnSpc>
              <a:spcBef>
                <a:spcPts val="0"/>
              </a:spcBef>
              <a:buClr>
                <a:schemeClr val="accent1">
                  <a:lumMod val="75000"/>
                </a:schemeClr>
              </a:buClr>
              <a:buSzPct val="130000"/>
            </a:pPr>
            <a:r>
              <a:rPr lang="hr-HR" sz="2800" b="1" kern="800" dirty="0" smtClean="0">
                <a:solidFill>
                  <a:schemeClr val="accent1">
                    <a:lumMod val="75000"/>
                  </a:schemeClr>
                </a:solidFill>
                <a:latin typeface="Comic Sans MS" pitchFamily="66" charset="0"/>
                <a:ea typeface="Verdana" pitchFamily="34" charset="0"/>
                <a:cs typeface="Verdana" pitchFamily="34" charset="0"/>
              </a:rPr>
              <a:t>t := 0;</a:t>
            </a:r>
          </a:p>
          <a:p>
            <a:pPr marL="725488" lvl="0" indent="-363538">
              <a:lnSpc>
                <a:spcPct val="130000"/>
              </a:lnSpc>
              <a:spcBef>
                <a:spcPts val="0"/>
              </a:spcBef>
              <a:buClr>
                <a:schemeClr val="accent1">
                  <a:lumMod val="75000"/>
                </a:schemeClr>
              </a:buClr>
              <a:buSzPct val="130000"/>
            </a:pPr>
            <a:r>
              <a:rPr lang="hr-HR" sz="2800" b="1" u="sng" kern="800" dirty="0" smtClean="0">
                <a:solidFill>
                  <a:schemeClr val="accent1">
                    <a:lumMod val="75000"/>
                  </a:schemeClr>
                </a:solidFill>
                <a:latin typeface="Comic Sans MS" pitchFamily="66" charset="0"/>
                <a:ea typeface="Verdana" pitchFamily="34" charset="0"/>
                <a:cs typeface="Verdana" pitchFamily="34" charset="0"/>
              </a:rPr>
              <a:t>za</a:t>
            </a:r>
            <a:r>
              <a:rPr lang="hr-HR" sz="2800" b="1" kern="800" dirty="0" smtClean="0">
                <a:solidFill>
                  <a:schemeClr val="accent1">
                    <a:lumMod val="75000"/>
                  </a:schemeClr>
                </a:solidFill>
                <a:latin typeface="Comic Sans MS" pitchFamily="66" charset="0"/>
                <a:ea typeface="Verdana" pitchFamily="34" charset="0"/>
                <a:cs typeface="Verdana" pitchFamily="34" charset="0"/>
              </a:rPr>
              <a:t> i := 90 </a:t>
            </a:r>
            <a:r>
              <a:rPr lang="hr-HR" sz="2800" b="1" u="sng" kern="800" dirty="0" smtClean="0">
                <a:solidFill>
                  <a:schemeClr val="accent1">
                    <a:lumMod val="75000"/>
                  </a:schemeClr>
                </a:solidFill>
                <a:latin typeface="Comic Sans MS" pitchFamily="66" charset="0"/>
                <a:ea typeface="Verdana" pitchFamily="34" charset="0"/>
                <a:cs typeface="Verdana" pitchFamily="34" charset="0"/>
              </a:rPr>
              <a:t>do</a:t>
            </a:r>
            <a:r>
              <a:rPr lang="hr-HR" sz="2800" b="1" kern="800" dirty="0" smtClean="0">
                <a:solidFill>
                  <a:schemeClr val="accent1">
                    <a:lumMod val="75000"/>
                  </a:schemeClr>
                </a:solidFill>
                <a:latin typeface="Comic Sans MS" pitchFamily="66" charset="0"/>
                <a:ea typeface="Verdana" pitchFamily="34" charset="0"/>
                <a:cs typeface="Verdana" pitchFamily="34" charset="0"/>
              </a:rPr>
              <a:t> 105 </a:t>
            </a:r>
            <a:r>
              <a:rPr lang="hr-HR" sz="2800" b="1" u="sng" kern="800" dirty="0" smtClean="0">
                <a:solidFill>
                  <a:schemeClr val="accent1">
                    <a:lumMod val="75000"/>
                  </a:schemeClr>
                </a:solidFill>
                <a:latin typeface="Comic Sans MS" pitchFamily="66" charset="0"/>
                <a:ea typeface="Verdana" pitchFamily="34" charset="0"/>
                <a:cs typeface="Verdana" pitchFamily="34" charset="0"/>
              </a:rPr>
              <a:t>činiti</a:t>
            </a:r>
          </a:p>
          <a:p>
            <a:pPr marL="725488" lvl="0" indent="-363538">
              <a:lnSpc>
                <a:spcPct val="130000"/>
              </a:lnSpc>
              <a:spcBef>
                <a:spcPts val="0"/>
              </a:spcBef>
              <a:buClr>
                <a:schemeClr val="accent1">
                  <a:lumMod val="75000"/>
                </a:schemeClr>
              </a:buClr>
              <a:buSzPct val="130000"/>
            </a:pPr>
            <a:r>
              <a:rPr lang="hr-HR" sz="2800" b="1" kern="800" dirty="0" smtClean="0">
                <a:solidFill>
                  <a:schemeClr val="accent1">
                    <a:lumMod val="75000"/>
                  </a:schemeClr>
                </a:solidFill>
                <a:latin typeface="Comic Sans MS" pitchFamily="66" charset="0"/>
                <a:ea typeface="Verdana" pitchFamily="34" charset="0"/>
                <a:cs typeface="Verdana" pitchFamily="34" charset="0"/>
              </a:rPr>
              <a:t>{</a:t>
            </a:r>
          </a:p>
          <a:p>
            <a:pPr marL="725488" lvl="0" indent="-363538">
              <a:lnSpc>
                <a:spcPct val="130000"/>
              </a:lnSpc>
              <a:spcBef>
                <a:spcPts val="0"/>
              </a:spcBef>
              <a:buClr>
                <a:schemeClr val="accent1">
                  <a:lumMod val="75000"/>
                </a:schemeClr>
              </a:buClr>
              <a:buSzPct val="130000"/>
            </a:pPr>
            <a:r>
              <a:rPr lang="hr-HR" sz="2800" b="1" kern="800" dirty="0" smtClean="0">
                <a:solidFill>
                  <a:schemeClr val="accent1">
                    <a:lumMod val="75000"/>
                  </a:schemeClr>
                </a:solidFill>
                <a:latin typeface="Comic Sans MS" pitchFamily="66" charset="0"/>
                <a:ea typeface="Verdana" pitchFamily="34" charset="0"/>
                <a:cs typeface="Verdana" pitchFamily="34" charset="0"/>
              </a:rPr>
              <a:t>     k := i;</a:t>
            </a:r>
          </a:p>
          <a:p>
            <a:pPr marL="725488" lvl="0" indent="-363538">
              <a:lnSpc>
                <a:spcPct val="130000"/>
              </a:lnSpc>
              <a:spcBef>
                <a:spcPts val="0"/>
              </a:spcBef>
              <a:buClr>
                <a:schemeClr val="accent1">
                  <a:lumMod val="75000"/>
                </a:schemeClr>
              </a:buClr>
              <a:buSzPct val="130000"/>
            </a:pPr>
            <a:r>
              <a:rPr lang="hr-HR" sz="2800" b="1" kern="800" dirty="0" smtClean="0">
                <a:solidFill>
                  <a:schemeClr val="accent1">
                    <a:lumMod val="75000"/>
                  </a:schemeClr>
                </a:solidFill>
                <a:latin typeface="Comic Sans MS" pitchFamily="66" charset="0"/>
                <a:ea typeface="Verdana" pitchFamily="34" charset="0"/>
                <a:cs typeface="Verdana" pitchFamily="34" charset="0"/>
              </a:rPr>
              <a:t>     </a:t>
            </a:r>
            <a:r>
              <a:rPr lang="hr-HR" sz="2800" b="1" u="sng" kern="800" dirty="0" smtClean="0">
                <a:solidFill>
                  <a:schemeClr val="accent1">
                    <a:lumMod val="75000"/>
                  </a:schemeClr>
                </a:solidFill>
                <a:latin typeface="Comic Sans MS" pitchFamily="66" charset="0"/>
                <a:ea typeface="Verdana" pitchFamily="34" charset="0"/>
                <a:cs typeface="Verdana" pitchFamily="34" charset="0"/>
              </a:rPr>
              <a:t>dok je</a:t>
            </a:r>
            <a:r>
              <a:rPr lang="hr-HR" sz="2800" b="1" kern="800" dirty="0" smtClean="0">
                <a:solidFill>
                  <a:schemeClr val="accent1">
                    <a:lumMod val="75000"/>
                  </a:schemeClr>
                </a:solidFill>
                <a:latin typeface="Comic Sans MS" pitchFamily="66" charset="0"/>
                <a:ea typeface="Verdana" pitchFamily="34" charset="0"/>
                <a:cs typeface="Verdana" pitchFamily="34" charset="0"/>
              </a:rPr>
              <a:t> k &gt; 0 </a:t>
            </a:r>
            <a:r>
              <a:rPr lang="hr-HR" sz="2800" b="1" u="sng" kern="800" dirty="0" smtClean="0">
                <a:solidFill>
                  <a:schemeClr val="accent1">
                    <a:lumMod val="75000"/>
                  </a:schemeClr>
                </a:solidFill>
                <a:latin typeface="Comic Sans MS" pitchFamily="66" charset="0"/>
                <a:ea typeface="Verdana" pitchFamily="34" charset="0"/>
                <a:cs typeface="Verdana" pitchFamily="34" charset="0"/>
              </a:rPr>
              <a:t>činiti</a:t>
            </a:r>
          </a:p>
          <a:p>
            <a:pPr marL="725488" lvl="0" indent="-363538">
              <a:lnSpc>
                <a:spcPct val="130000"/>
              </a:lnSpc>
              <a:spcBef>
                <a:spcPts val="0"/>
              </a:spcBef>
              <a:buClr>
                <a:schemeClr val="accent1">
                  <a:lumMod val="75000"/>
                </a:schemeClr>
              </a:buClr>
              <a:buSzPct val="130000"/>
            </a:pPr>
            <a:r>
              <a:rPr lang="hr-HR" sz="2800" b="1" kern="800" dirty="0" smtClean="0">
                <a:solidFill>
                  <a:schemeClr val="accent1">
                    <a:lumMod val="75000"/>
                  </a:schemeClr>
                </a:solidFill>
                <a:latin typeface="Comic Sans MS" pitchFamily="66" charset="0"/>
                <a:ea typeface="Verdana" pitchFamily="34" charset="0"/>
                <a:cs typeface="Verdana" pitchFamily="34" charset="0"/>
              </a:rPr>
              <a:t>		 {</a:t>
            </a:r>
          </a:p>
          <a:p>
            <a:pPr marL="725488" lvl="0" indent="-363538">
              <a:lnSpc>
                <a:spcPct val="130000"/>
              </a:lnSpc>
              <a:spcBef>
                <a:spcPts val="0"/>
              </a:spcBef>
              <a:buClr>
                <a:schemeClr val="accent1">
                  <a:lumMod val="75000"/>
                </a:schemeClr>
              </a:buClr>
              <a:buSzPct val="130000"/>
            </a:pPr>
            <a:r>
              <a:rPr lang="hr-HR" sz="2800" b="1" kern="800" dirty="0" smtClean="0">
                <a:solidFill>
                  <a:schemeClr val="accent1">
                    <a:lumMod val="75000"/>
                  </a:schemeClr>
                </a:solidFill>
                <a:latin typeface="Comic Sans MS" pitchFamily="66" charset="0"/>
                <a:ea typeface="Verdana" pitchFamily="34" charset="0"/>
                <a:cs typeface="Verdana" pitchFamily="34" charset="0"/>
              </a:rPr>
              <a:t>         t := </a:t>
            </a:r>
            <a:r>
              <a:rPr lang="hr-HR" sz="2800" b="1" kern="800" dirty="0" err="1" smtClean="0">
                <a:solidFill>
                  <a:schemeClr val="accent1">
                    <a:lumMod val="75000"/>
                  </a:schemeClr>
                </a:solidFill>
                <a:latin typeface="Comic Sans MS" pitchFamily="66" charset="0"/>
                <a:ea typeface="Verdana" pitchFamily="34" charset="0"/>
                <a:cs typeface="Verdana" pitchFamily="34" charset="0"/>
              </a:rPr>
              <a:t>t</a:t>
            </a:r>
            <a:r>
              <a:rPr lang="hr-HR" sz="2800" b="1" kern="800" dirty="0" smtClean="0">
                <a:solidFill>
                  <a:schemeClr val="accent1">
                    <a:lumMod val="75000"/>
                  </a:schemeClr>
                </a:solidFill>
                <a:latin typeface="Comic Sans MS" pitchFamily="66" charset="0"/>
                <a:ea typeface="Verdana" pitchFamily="34" charset="0"/>
                <a:cs typeface="Verdana" pitchFamily="34" charset="0"/>
              </a:rPr>
              <a:t> + 1;</a:t>
            </a:r>
          </a:p>
          <a:p>
            <a:pPr marL="725488" lvl="0" indent="-363538">
              <a:lnSpc>
                <a:spcPct val="130000"/>
              </a:lnSpc>
              <a:spcBef>
                <a:spcPts val="0"/>
              </a:spcBef>
              <a:buClr>
                <a:schemeClr val="accent1">
                  <a:lumMod val="75000"/>
                </a:schemeClr>
              </a:buClr>
              <a:buSzPct val="130000"/>
            </a:pPr>
            <a:r>
              <a:rPr lang="hr-HR" sz="2800" b="1" kern="800" dirty="0" smtClean="0">
                <a:solidFill>
                  <a:schemeClr val="accent1">
                    <a:lumMod val="75000"/>
                  </a:schemeClr>
                </a:solidFill>
                <a:latin typeface="Comic Sans MS" pitchFamily="66" charset="0"/>
                <a:ea typeface="Verdana" pitchFamily="34" charset="0"/>
                <a:cs typeface="Verdana" pitchFamily="34" charset="0"/>
              </a:rPr>
              <a:t>         k := </a:t>
            </a:r>
            <a:r>
              <a:rPr lang="hr-HR" sz="2800" b="1" kern="800" dirty="0" err="1" smtClean="0">
                <a:solidFill>
                  <a:schemeClr val="accent1">
                    <a:lumMod val="75000"/>
                  </a:schemeClr>
                </a:solidFill>
                <a:latin typeface="Comic Sans MS" pitchFamily="66" charset="0"/>
                <a:ea typeface="Verdana" pitchFamily="34" charset="0"/>
                <a:cs typeface="Verdana" pitchFamily="34" charset="0"/>
              </a:rPr>
              <a:t>k</a:t>
            </a:r>
            <a:r>
              <a:rPr lang="hr-HR" sz="2800" b="1" kern="800" dirty="0" smtClean="0">
                <a:solidFill>
                  <a:schemeClr val="accent1">
                    <a:lumMod val="75000"/>
                  </a:schemeClr>
                </a:solidFill>
                <a:latin typeface="Comic Sans MS" pitchFamily="66" charset="0"/>
                <a:ea typeface="Verdana" pitchFamily="34" charset="0"/>
                <a:cs typeface="Verdana" pitchFamily="34" charset="0"/>
              </a:rPr>
              <a:t> DIV 10;</a:t>
            </a:r>
          </a:p>
          <a:p>
            <a:pPr marL="725488" lvl="0" indent="-363538">
              <a:lnSpc>
                <a:spcPct val="130000"/>
              </a:lnSpc>
              <a:spcBef>
                <a:spcPts val="0"/>
              </a:spcBef>
              <a:buClr>
                <a:schemeClr val="accent1">
                  <a:lumMod val="75000"/>
                </a:schemeClr>
              </a:buClr>
              <a:buSzPct val="130000"/>
            </a:pPr>
            <a:r>
              <a:rPr lang="hr-HR" sz="2800" b="1" kern="800" dirty="0" smtClean="0">
                <a:solidFill>
                  <a:schemeClr val="accent1">
                    <a:lumMod val="75000"/>
                  </a:schemeClr>
                </a:solidFill>
                <a:latin typeface="Comic Sans MS" pitchFamily="66" charset="0"/>
                <a:ea typeface="Verdana" pitchFamily="34" charset="0"/>
                <a:cs typeface="Verdana" pitchFamily="34" charset="0"/>
              </a:rPr>
              <a:t>     }</a:t>
            </a:r>
          </a:p>
          <a:p>
            <a:pPr marL="725488" lvl="0" indent="-363538">
              <a:lnSpc>
                <a:spcPct val="130000"/>
              </a:lnSpc>
              <a:spcBef>
                <a:spcPts val="0"/>
              </a:spcBef>
              <a:buClr>
                <a:schemeClr val="accent1">
                  <a:lumMod val="75000"/>
                </a:schemeClr>
              </a:buClr>
              <a:buSzPct val="130000"/>
            </a:pPr>
            <a:r>
              <a:rPr lang="hr-HR" sz="2800" b="1" kern="800" dirty="0" smtClean="0">
                <a:solidFill>
                  <a:schemeClr val="accent1">
                    <a:lumMod val="75000"/>
                  </a:schemeClr>
                </a:solidFill>
                <a:latin typeface="Comic Sans MS" pitchFamily="66" charset="0"/>
                <a:ea typeface="Verdana" pitchFamily="34" charset="0"/>
                <a:cs typeface="Verdana" pitchFamily="34" charset="0"/>
              </a:rPr>
              <a:t>}</a:t>
            </a:r>
          </a:p>
          <a:p>
            <a:pPr marL="725488" lvl="0" indent="-363538">
              <a:lnSpc>
                <a:spcPct val="130000"/>
              </a:lnSpc>
              <a:spcBef>
                <a:spcPts val="0"/>
              </a:spcBef>
              <a:buClr>
                <a:schemeClr val="accent1">
                  <a:lumMod val="75000"/>
                </a:schemeClr>
              </a:buClr>
              <a:buSzPct val="130000"/>
            </a:pPr>
            <a:r>
              <a:rPr lang="hr-HR" sz="2800" b="1" kern="800" dirty="0" smtClean="0">
                <a:solidFill>
                  <a:schemeClr val="accent1">
                    <a:lumMod val="75000"/>
                  </a:schemeClr>
                </a:solidFill>
                <a:latin typeface="Comic Sans MS" pitchFamily="66" charset="0"/>
                <a:ea typeface="Verdana" pitchFamily="34" charset="0"/>
                <a:cs typeface="Verdana" pitchFamily="34" charset="0"/>
              </a:rPr>
              <a:t>izlaz(t);</a:t>
            </a:r>
            <a:endParaRPr kumimoji="0" lang="hr-HR" sz="2800" b="1" i="0" u="none" strike="noStrike" kern="800" cap="none" spc="0" normalizeH="0" baseline="0" noProof="0" dirty="0" smtClean="0">
              <a:ln>
                <a:noFill/>
              </a:ln>
              <a:solidFill>
                <a:schemeClr val="accent1">
                  <a:lumMod val="75000"/>
                </a:schemeClr>
              </a:solidFill>
              <a:effectLst/>
              <a:uLnTx/>
              <a:uFillTx/>
              <a:latin typeface="Comic Sans MS" pitchFamily="66"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zervirano mjesto broja slajda 4"/>
          <p:cNvSpPr>
            <a:spLocks noGrp="1"/>
          </p:cNvSpPr>
          <p:nvPr>
            <p:ph type="sldNum" sz="quarter" idx="12"/>
          </p:nvPr>
        </p:nvSpPr>
        <p:spPr/>
        <p:txBody>
          <a:bodyPr/>
          <a:lstStyle/>
          <a:p>
            <a:pPr>
              <a:defRPr/>
            </a:pPr>
            <a:fld id="{2521EDB7-747B-493C-8632-2FFDF74C8276}" type="slidenum">
              <a:rPr lang="hr-HR" smtClean="0"/>
              <a:pPr>
                <a:defRPr/>
              </a:pPr>
              <a:t>32</a:t>
            </a:fld>
            <a:endParaRPr lang="hr-HR"/>
          </a:p>
        </p:txBody>
      </p:sp>
      <p:sp>
        <p:nvSpPr>
          <p:cNvPr id="6" name="TekstniOkvir 5"/>
          <p:cNvSpPr txBox="1"/>
          <p:nvPr/>
        </p:nvSpPr>
        <p:spPr>
          <a:xfrm>
            <a:off x="571472" y="0"/>
            <a:ext cx="4000528" cy="6555641"/>
          </a:xfrm>
          <a:prstGeom prst="rect">
            <a:avLst/>
          </a:prstGeom>
          <a:noFill/>
        </p:spPr>
        <p:txBody>
          <a:bodyPr wrap="square" rtlCol="0">
            <a:spAutoFit/>
          </a:bodyPr>
          <a:lstStyle/>
          <a:p>
            <a:pPr>
              <a:lnSpc>
                <a:spcPct val="200000"/>
              </a:lnSpc>
            </a:pPr>
            <a:r>
              <a:rPr lang="hr-HR" sz="2800" b="1" kern="800" smtClean="0">
                <a:solidFill>
                  <a:srgbClr val="FF0000"/>
                </a:solidFill>
                <a:latin typeface="Comic Sans MS" pitchFamily="66" charset="0"/>
                <a:ea typeface="Verdana" pitchFamily="34" charset="0"/>
                <a:cs typeface="Verdana" pitchFamily="34" charset="0"/>
              </a:rPr>
              <a:t>t=0</a:t>
            </a:r>
          </a:p>
          <a:p>
            <a:pPr>
              <a:lnSpc>
                <a:spcPct val="200000"/>
              </a:lnSpc>
            </a:pPr>
            <a:r>
              <a:rPr lang="hr-HR" sz="2600" b="1" kern="800" smtClean="0">
                <a:solidFill>
                  <a:srgbClr val="FF0000"/>
                </a:solidFill>
                <a:latin typeface="Comic Sans MS" pitchFamily="66" charset="0"/>
                <a:ea typeface="Verdana" pitchFamily="34" charset="0"/>
                <a:cs typeface="Verdana" pitchFamily="34" charset="0"/>
              </a:rPr>
              <a:t>i=90 (90&lt;105) </a:t>
            </a:r>
          </a:p>
          <a:p>
            <a:pPr>
              <a:lnSpc>
                <a:spcPct val="200000"/>
              </a:lnSpc>
            </a:pPr>
            <a:r>
              <a:rPr lang="hr-HR" sz="2600" b="1" kern="800" smtClean="0">
                <a:solidFill>
                  <a:srgbClr val="FF0000"/>
                </a:solidFill>
                <a:latin typeface="Comic Sans MS" pitchFamily="66" charset="0"/>
                <a:ea typeface="Verdana" pitchFamily="34" charset="0"/>
                <a:cs typeface="Verdana" pitchFamily="34" charset="0"/>
              </a:rPr>
              <a:t>k=90</a:t>
            </a:r>
          </a:p>
          <a:p>
            <a:pPr>
              <a:lnSpc>
                <a:spcPct val="200000"/>
              </a:lnSpc>
            </a:pPr>
            <a:r>
              <a:rPr lang="hr-HR" sz="2600" b="1" kern="800" smtClean="0">
                <a:solidFill>
                  <a:srgbClr val="FF0000"/>
                </a:solidFill>
                <a:latin typeface="Comic Sans MS" pitchFamily="66" charset="0"/>
                <a:ea typeface="Verdana" pitchFamily="34" charset="0"/>
                <a:cs typeface="Verdana" pitchFamily="34" charset="0"/>
              </a:rPr>
              <a:t>90&gt;0? DA</a:t>
            </a:r>
          </a:p>
          <a:p>
            <a:pPr>
              <a:lnSpc>
                <a:spcPct val="200000"/>
              </a:lnSpc>
            </a:pPr>
            <a:r>
              <a:rPr lang="hr-HR" sz="2600" b="1" kern="800" smtClean="0">
                <a:solidFill>
                  <a:srgbClr val="FF0000"/>
                </a:solidFill>
                <a:latin typeface="Comic Sans MS" pitchFamily="66" charset="0"/>
                <a:ea typeface="Verdana" pitchFamily="34" charset="0"/>
                <a:cs typeface="Verdana" pitchFamily="34" charset="0"/>
              </a:rPr>
              <a:t>t=0+1=1</a:t>
            </a:r>
          </a:p>
          <a:p>
            <a:pPr>
              <a:lnSpc>
                <a:spcPct val="200000"/>
              </a:lnSpc>
            </a:pPr>
            <a:r>
              <a:rPr lang="hr-HR" sz="2600" b="1" kern="800" smtClean="0">
                <a:solidFill>
                  <a:srgbClr val="FF0000"/>
                </a:solidFill>
                <a:latin typeface="Comic Sans MS" pitchFamily="66" charset="0"/>
                <a:ea typeface="Verdana" pitchFamily="34" charset="0"/>
                <a:cs typeface="Verdana" pitchFamily="34" charset="0"/>
              </a:rPr>
              <a:t>k=90 DIV 10=9</a:t>
            </a:r>
          </a:p>
          <a:p>
            <a:pPr>
              <a:lnSpc>
                <a:spcPct val="200000"/>
              </a:lnSpc>
            </a:pPr>
            <a:r>
              <a:rPr lang="hr-HR" sz="2600" b="1" kern="800" smtClean="0">
                <a:solidFill>
                  <a:srgbClr val="FF0000"/>
                </a:solidFill>
                <a:latin typeface="Comic Sans MS" pitchFamily="66" charset="0"/>
                <a:ea typeface="Verdana" pitchFamily="34" charset="0"/>
                <a:cs typeface="Verdana" pitchFamily="34" charset="0"/>
              </a:rPr>
              <a:t>9&gt;0? DA</a:t>
            </a:r>
          </a:p>
          <a:p>
            <a:pPr>
              <a:lnSpc>
                <a:spcPct val="200000"/>
              </a:lnSpc>
            </a:pPr>
            <a:r>
              <a:rPr lang="hr-HR" sz="2600" b="1" kern="800" smtClean="0">
                <a:solidFill>
                  <a:srgbClr val="FF0000"/>
                </a:solidFill>
                <a:latin typeface="Comic Sans MS" pitchFamily="66" charset="0"/>
                <a:ea typeface="Verdana" pitchFamily="34" charset="0"/>
                <a:cs typeface="Verdana" pitchFamily="34" charset="0"/>
              </a:rPr>
              <a:t>t=1+1=2</a:t>
            </a:r>
          </a:p>
        </p:txBody>
      </p:sp>
      <p:sp>
        <p:nvSpPr>
          <p:cNvPr id="7" name="TekstniOkvir 6"/>
          <p:cNvSpPr txBox="1"/>
          <p:nvPr/>
        </p:nvSpPr>
        <p:spPr>
          <a:xfrm>
            <a:off x="3929058" y="81580"/>
            <a:ext cx="4857784" cy="6694140"/>
          </a:xfrm>
          <a:prstGeom prst="rect">
            <a:avLst/>
          </a:prstGeom>
          <a:noFill/>
        </p:spPr>
        <p:txBody>
          <a:bodyPr wrap="square" rtlCol="0">
            <a:spAutoFit/>
          </a:bodyPr>
          <a:lstStyle/>
          <a:p>
            <a:pPr>
              <a:lnSpc>
                <a:spcPct val="200000"/>
              </a:lnSpc>
            </a:pPr>
            <a:r>
              <a:rPr lang="hr-HR" sz="2600" b="1" kern="800" dirty="0" smtClean="0">
                <a:solidFill>
                  <a:srgbClr val="FF0000"/>
                </a:solidFill>
                <a:latin typeface="Comic Sans MS" pitchFamily="66" charset="0"/>
                <a:ea typeface="Verdana" pitchFamily="34" charset="0"/>
                <a:cs typeface="Verdana" pitchFamily="34" charset="0"/>
              </a:rPr>
              <a:t>k=9 DIV 10=0</a:t>
            </a:r>
          </a:p>
          <a:p>
            <a:pPr>
              <a:lnSpc>
                <a:spcPct val="200000"/>
              </a:lnSpc>
            </a:pPr>
            <a:r>
              <a:rPr lang="hr-HR" sz="2600" b="1" kern="800" dirty="0" smtClean="0">
                <a:solidFill>
                  <a:srgbClr val="FF0000"/>
                </a:solidFill>
                <a:latin typeface="Comic Sans MS" pitchFamily="66" charset="0"/>
                <a:ea typeface="Verdana" pitchFamily="34" charset="0"/>
                <a:cs typeface="Verdana" pitchFamily="34" charset="0"/>
              </a:rPr>
              <a:t>0&gt;</a:t>
            </a:r>
            <a:r>
              <a:rPr lang="hr-HR" sz="2600" b="1" kern="800" dirty="0" err="1" smtClean="0">
                <a:solidFill>
                  <a:srgbClr val="FF0000"/>
                </a:solidFill>
                <a:latin typeface="Comic Sans MS" pitchFamily="66" charset="0"/>
                <a:ea typeface="Verdana" pitchFamily="34" charset="0"/>
                <a:cs typeface="Verdana" pitchFamily="34" charset="0"/>
              </a:rPr>
              <a:t>0</a:t>
            </a:r>
            <a:r>
              <a:rPr lang="hr-HR" sz="2600" b="1" kern="800" dirty="0" smtClean="0">
                <a:solidFill>
                  <a:srgbClr val="FF0000"/>
                </a:solidFill>
                <a:latin typeface="Comic Sans MS" pitchFamily="66" charset="0"/>
                <a:ea typeface="Verdana" pitchFamily="34" charset="0"/>
                <a:cs typeface="Verdana" pitchFamily="34" charset="0"/>
              </a:rPr>
              <a:t>? NE</a:t>
            </a:r>
          </a:p>
          <a:p>
            <a:pPr>
              <a:lnSpc>
                <a:spcPct val="200000"/>
              </a:lnSpc>
            </a:pPr>
            <a:r>
              <a:rPr lang="hr-HR" sz="2600" b="1" kern="800" dirty="0" smtClean="0">
                <a:solidFill>
                  <a:srgbClr val="FF0000"/>
                </a:solidFill>
                <a:latin typeface="Comic Sans MS" pitchFamily="66" charset="0"/>
                <a:ea typeface="Verdana" pitchFamily="34" charset="0"/>
                <a:cs typeface="Verdana" pitchFamily="34" charset="0"/>
              </a:rPr>
              <a:t>i=91 (91&lt;105) </a:t>
            </a:r>
          </a:p>
          <a:p>
            <a:pPr>
              <a:lnSpc>
                <a:spcPct val="150000"/>
              </a:lnSpc>
            </a:pPr>
            <a:r>
              <a:rPr lang="hr-HR" sz="2600" b="1" kern="800" dirty="0" smtClean="0">
                <a:solidFill>
                  <a:srgbClr val="FF0000"/>
                </a:solidFill>
                <a:latin typeface="Comic Sans MS" pitchFamily="66" charset="0"/>
                <a:ea typeface="Verdana" pitchFamily="34" charset="0"/>
                <a:cs typeface="Verdana" pitchFamily="34" charset="0"/>
              </a:rPr>
              <a:t>…..</a:t>
            </a:r>
          </a:p>
          <a:p>
            <a:pPr>
              <a:lnSpc>
                <a:spcPct val="150000"/>
              </a:lnSpc>
            </a:pPr>
            <a:r>
              <a:rPr lang="hr-HR" sz="2600" b="1" kern="800" dirty="0" smtClean="0">
                <a:solidFill>
                  <a:srgbClr val="FF0000"/>
                </a:solidFill>
                <a:latin typeface="Comic Sans MS" pitchFamily="66" charset="0"/>
                <a:ea typeface="Verdana" pitchFamily="34" charset="0"/>
                <a:cs typeface="Verdana" pitchFamily="34" charset="0"/>
              </a:rPr>
              <a:t>Za svaku vrijednost varijable </a:t>
            </a:r>
            <a:r>
              <a:rPr lang="hr-HR" sz="2600" b="1" u="sng" kern="800" dirty="0" smtClean="0">
                <a:solidFill>
                  <a:srgbClr val="FF0000"/>
                </a:solidFill>
                <a:latin typeface="Comic Sans MS" pitchFamily="66" charset="0"/>
                <a:ea typeface="Verdana" pitchFamily="34" charset="0"/>
                <a:cs typeface="Verdana" pitchFamily="34" charset="0"/>
              </a:rPr>
              <a:t>i</a:t>
            </a:r>
            <a:r>
              <a:rPr lang="hr-HR" sz="2600" b="1" kern="800" dirty="0" smtClean="0">
                <a:solidFill>
                  <a:srgbClr val="FF0000"/>
                </a:solidFill>
                <a:latin typeface="Comic Sans MS" pitchFamily="66" charset="0"/>
                <a:ea typeface="Verdana" pitchFamily="34" charset="0"/>
                <a:cs typeface="Verdana" pitchFamily="34" charset="0"/>
              </a:rPr>
              <a:t> koja je dvoznamenkasta </a:t>
            </a:r>
            <a:r>
              <a:rPr lang="hr-HR" sz="2600" b="1" u="sng" kern="800" dirty="0" smtClean="0">
                <a:solidFill>
                  <a:srgbClr val="FF0000"/>
                </a:solidFill>
                <a:latin typeface="Comic Sans MS" pitchFamily="66" charset="0"/>
                <a:ea typeface="Verdana" pitchFamily="34" charset="0"/>
                <a:cs typeface="Verdana" pitchFamily="34" charset="0"/>
              </a:rPr>
              <a:t>t</a:t>
            </a:r>
            <a:r>
              <a:rPr lang="hr-HR" sz="2600" b="1" kern="800" dirty="0" smtClean="0">
                <a:solidFill>
                  <a:srgbClr val="FF0000"/>
                </a:solidFill>
                <a:latin typeface="Comic Sans MS" pitchFamily="66" charset="0"/>
                <a:ea typeface="Verdana" pitchFamily="34" charset="0"/>
                <a:cs typeface="Verdana" pitchFamily="34" charset="0"/>
              </a:rPr>
              <a:t> se uveća za 2 (ima ih 10), a za troznamenkaste za 3 (ima ih 6)</a:t>
            </a:r>
          </a:p>
          <a:p>
            <a:pPr>
              <a:lnSpc>
                <a:spcPct val="150000"/>
              </a:lnSpc>
            </a:pPr>
            <a:r>
              <a:rPr lang="hr-HR" sz="2600" b="1" kern="800" dirty="0" smtClean="0">
                <a:solidFill>
                  <a:srgbClr val="FF0000"/>
                </a:solidFill>
                <a:latin typeface="Comic Sans MS" pitchFamily="66" charset="0"/>
                <a:ea typeface="Verdana" pitchFamily="34" charset="0"/>
                <a:cs typeface="Verdana" pitchFamily="34" charset="0"/>
              </a:rPr>
              <a:t>Na kraju, </a:t>
            </a:r>
            <a:r>
              <a:rPr lang="hr-HR" sz="2600" b="1" u="sng" kern="800" dirty="0" smtClean="0">
                <a:solidFill>
                  <a:srgbClr val="232949"/>
                </a:solidFill>
                <a:latin typeface="Comic Sans MS" pitchFamily="66" charset="0"/>
                <a:ea typeface="Verdana" pitchFamily="34" charset="0"/>
                <a:cs typeface="Verdana" pitchFamily="34" charset="0"/>
              </a:rPr>
              <a:t>t=38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 calcmode="lin" valueType="num">
                                      <p:cBhvr additive="base">
                                        <p:cTn id="3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
                                            <p:txEl>
                                              <p:pRg st="6" end="6"/>
                                            </p:txEl>
                                          </p:spTgt>
                                        </p:tgtEl>
                                        <p:attrNameLst>
                                          <p:attrName>style.visibility</p:attrName>
                                        </p:attrNameLst>
                                      </p:cBhvr>
                                      <p:to>
                                        <p:strVal val="visible"/>
                                      </p:to>
                                    </p:set>
                                    <p:anim calcmode="lin" valueType="num">
                                      <p:cBhvr additive="base">
                                        <p:cTn id="43"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
                                            <p:txEl>
                                              <p:pRg st="7" end="7"/>
                                            </p:txEl>
                                          </p:spTgt>
                                        </p:tgtEl>
                                        <p:attrNameLst>
                                          <p:attrName>style.visibility</p:attrName>
                                        </p:attrNameLst>
                                      </p:cBhvr>
                                      <p:to>
                                        <p:strVal val="visible"/>
                                      </p:to>
                                    </p:set>
                                    <p:anim calcmode="lin" valueType="num">
                                      <p:cBhvr additive="base">
                                        <p:cTn id="49"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7">
                                            <p:txEl>
                                              <p:pRg st="0" end="0"/>
                                            </p:txEl>
                                          </p:spTgt>
                                        </p:tgtEl>
                                        <p:attrNameLst>
                                          <p:attrName>style.visibility</p:attrName>
                                        </p:attrNameLst>
                                      </p:cBhvr>
                                      <p:to>
                                        <p:strVal val="visible"/>
                                      </p:to>
                                    </p:set>
                                    <p:anim calcmode="lin" valueType="num">
                                      <p:cBhvr additive="base">
                                        <p:cTn id="55"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7">
                                            <p:txEl>
                                              <p:pRg st="1" end="1"/>
                                            </p:txEl>
                                          </p:spTgt>
                                        </p:tgtEl>
                                        <p:attrNameLst>
                                          <p:attrName>style.visibility</p:attrName>
                                        </p:attrNameLst>
                                      </p:cBhvr>
                                      <p:to>
                                        <p:strVal val="visible"/>
                                      </p:to>
                                    </p:set>
                                    <p:anim calcmode="lin" valueType="num">
                                      <p:cBhvr additive="base">
                                        <p:cTn id="61"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7">
                                            <p:txEl>
                                              <p:pRg st="2" end="2"/>
                                            </p:txEl>
                                          </p:spTgt>
                                        </p:tgtEl>
                                        <p:attrNameLst>
                                          <p:attrName>style.visibility</p:attrName>
                                        </p:attrNameLst>
                                      </p:cBhvr>
                                      <p:to>
                                        <p:strVal val="visible"/>
                                      </p:to>
                                    </p:set>
                                    <p:anim calcmode="lin" valueType="num">
                                      <p:cBhvr additive="base">
                                        <p:cTn id="67"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7">
                                            <p:txEl>
                                              <p:pRg st="3" end="3"/>
                                            </p:txEl>
                                          </p:spTgt>
                                        </p:tgtEl>
                                        <p:attrNameLst>
                                          <p:attrName>style.visibility</p:attrName>
                                        </p:attrNameLst>
                                      </p:cBhvr>
                                      <p:to>
                                        <p:strVal val="visible"/>
                                      </p:to>
                                    </p:set>
                                    <p:anim calcmode="lin" valueType="num">
                                      <p:cBhvr additive="base">
                                        <p:cTn id="73"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7">
                                            <p:txEl>
                                              <p:pRg st="4" end="4"/>
                                            </p:txEl>
                                          </p:spTgt>
                                        </p:tgtEl>
                                        <p:attrNameLst>
                                          <p:attrName>style.visibility</p:attrName>
                                        </p:attrNameLst>
                                      </p:cBhvr>
                                      <p:to>
                                        <p:strVal val="visible"/>
                                      </p:to>
                                    </p:set>
                                    <p:anim calcmode="lin" valueType="num">
                                      <p:cBhvr additive="base">
                                        <p:cTn id="79"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7">
                                            <p:txEl>
                                              <p:pRg st="5" end="5"/>
                                            </p:txEl>
                                          </p:spTgt>
                                        </p:tgtEl>
                                        <p:attrNameLst>
                                          <p:attrName>style.visibility</p:attrName>
                                        </p:attrNameLst>
                                      </p:cBhvr>
                                      <p:to>
                                        <p:strVal val="visible"/>
                                      </p:to>
                                    </p:set>
                                    <p:anim calcmode="lin" valueType="num">
                                      <p:cBhvr additive="base">
                                        <p:cTn id="85"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Primjer 3</a:t>
            </a:r>
            <a:endParaRPr lang="hr-HR"/>
          </a:p>
        </p:txBody>
      </p:sp>
      <p:sp>
        <p:nvSpPr>
          <p:cNvPr id="3" name="Rezervirano mjesto sadržaja 2"/>
          <p:cNvSpPr>
            <a:spLocks noGrp="1"/>
          </p:cNvSpPr>
          <p:nvPr>
            <p:ph idx="1"/>
          </p:nvPr>
        </p:nvSpPr>
        <p:spPr/>
        <p:txBody>
          <a:bodyPr/>
          <a:lstStyle/>
          <a:p>
            <a:r>
              <a:rPr lang="hr-HR" smtClean="0"/>
              <a:t>Potrebno je unijeti cijeli broj a potom ispisati znamenku najmanje težinske vrijednosti tog broja.</a:t>
            </a:r>
          </a:p>
          <a:p>
            <a:endParaRPr lang="hr-HR" smtClean="0"/>
          </a:p>
          <a:p>
            <a:pPr lvl="1">
              <a:spcBef>
                <a:spcPts val="600"/>
              </a:spcBef>
              <a:buNone/>
              <a:defRPr/>
            </a:pPr>
            <a:r>
              <a:rPr lang="hr-HR" sz="3200" b="1" u="sng" smtClean="0">
                <a:solidFill>
                  <a:schemeClr val="accent1">
                    <a:lumMod val="75000"/>
                  </a:schemeClr>
                </a:solidFill>
                <a:latin typeface="Comic Sans MS" pitchFamily="66" charset="0"/>
              </a:rPr>
              <a:t>ulaz</a:t>
            </a:r>
            <a:r>
              <a:rPr lang="hr-HR" sz="3200" b="1" smtClean="0">
                <a:solidFill>
                  <a:schemeClr val="accent1">
                    <a:lumMod val="75000"/>
                  </a:schemeClr>
                </a:solidFill>
                <a:latin typeface="Comic Sans MS" pitchFamily="66" charset="0"/>
              </a:rPr>
              <a:t> (x);</a:t>
            </a:r>
          </a:p>
          <a:p>
            <a:pPr lvl="1">
              <a:spcBef>
                <a:spcPts val="600"/>
              </a:spcBef>
              <a:buNone/>
              <a:defRPr/>
            </a:pPr>
            <a:r>
              <a:rPr lang="hr-HR" sz="3200" b="1" smtClean="0">
                <a:solidFill>
                  <a:schemeClr val="accent1">
                    <a:lumMod val="75000"/>
                  </a:schemeClr>
                </a:solidFill>
                <a:latin typeface="Comic Sans MS" pitchFamily="66" charset="0"/>
              </a:rPr>
              <a:t>a := x MOD 10;</a:t>
            </a:r>
          </a:p>
          <a:p>
            <a:pPr lvl="1">
              <a:spcBef>
                <a:spcPts val="600"/>
              </a:spcBef>
              <a:buNone/>
              <a:defRPr/>
            </a:pPr>
            <a:r>
              <a:rPr lang="hr-HR" sz="3200" b="1" u="sng" smtClean="0">
                <a:solidFill>
                  <a:schemeClr val="accent1">
                    <a:lumMod val="75000"/>
                  </a:schemeClr>
                </a:solidFill>
                <a:latin typeface="Comic Sans MS" pitchFamily="66" charset="0"/>
              </a:rPr>
              <a:t>izlaz</a:t>
            </a:r>
            <a:r>
              <a:rPr lang="hr-HR" sz="3200" b="1" smtClean="0">
                <a:solidFill>
                  <a:schemeClr val="accent1">
                    <a:lumMod val="75000"/>
                  </a:schemeClr>
                </a:solidFill>
                <a:latin typeface="Comic Sans MS" pitchFamily="66" charset="0"/>
              </a:rPr>
              <a:t> (a);</a:t>
            </a:r>
          </a:p>
        </p:txBody>
      </p:sp>
      <p:sp>
        <p:nvSpPr>
          <p:cNvPr id="5" name="Rezervirano mjesto broja slajda 4"/>
          <p:cNvSpPr>
            <a:spLocks noGrp="1"/>
          </p:cNvSpPr>
          <p:nvPr>
            <p:ph type="sldNum" sz="quarter" idx="12"/>
          </p:nvPr>
        </p:nvSpPr>
        <p:spPr/>
        <p:txBody>
          <a:bodyPr/>
          <a:lstStyle/>
          <a:p>
            <a:pPr>
              <a:defRPr/>
            </a:pPr>
            <a:fld id="{2521EDB7-747B-493C-8632-2FFDF74C8276}" type="slidenum">
              <a:rPr lang="hr-HR" smtClean="0"/>
              <a:pPr>
                <a:defRPr/>
              </a:pPr>
              <a:t>4</a:t>
            </a:fld>
            <a:endParaRPr lang="hr-H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Primjer 4</a:t>
            </a:r>
            <a:endParaRPr lang="hr-HR"/>
          </a:p>
        </p:txBody>
      </p:sp>
      <p:sp>
        <p:nvSpPr>
          <p:cNvPr id="3" name="Rezervirano mjesto sadržaja 2"/>
          <p:cNvSpPr>
            <a:spLocks noGrp="1"/>
          </p:cNvSpPr>
          <p:nvPr>
            <p:ph idx="1"/>
          </p:nvPr>
        </p:nvSpPr>
        <p:spPr>
          <a:xfrm>
            <a:off x="457200" y="1428736"/>
            <a:ext cx="8686800" cy="4525962"/>
          </a:xfrm>
        </p:spPr>
        <p:txBody>
          <a:bodyPr/>
          <a:lstStyle/>
          <a:p>
            <a:r>
              <a:rPr lang="hr-HR" sz="2600" dirty="0" smtClean="0"/>
              <a:t>Potrebno je unijeti troznamenkasti, cijeli broj a potom ispisati njegove znamenke počevši od znamenke najmanje težinske vrijednosti.</a:t>
            </a:r>
          </a:p>
          <a:p>
            <a:endParaRPr lang="hr-HR" sz="300" dirty="0" smtClean="0"/>
          </a:p>
          <a:p>
            <a:pPr lvl="1">
              <a:spcBef>
                <a:spcPts val="600"/>
              </a:spcBef>
              <a:buNone/>
              <a:defRPr/>
            </a:pPr>
            <a:r>
              <a:rPr lang="hr-HR" b="1" u="sng" dirty="0" smtClean="0">
                <a:solidFill>
                  <a:schemeClr val="accent1">
                    <a:lumMod val="75000"/>
                  </a:schemeClr>
                </a:solidFill>
                <a:latin typeface="Comic Sans MS" pitchFamily="66" charset="0"/>
              </a:rPr>
              <a:t>ulaz</a:t>
            </a:r>
            <a:r>
              <a:rPr lang="hr-HR" b="1" dirty="0" smtClean="0">
                <a:solidFill>
                  <a:schemeClr val="accent1">
                    <a:lumMod val="75000"/>
                  </a:schemeClr>
                </a:solidFill>
                <a:latin typeface="Comic Sans MS" pitchFamily="66" charset="0"/>
              </a:rPr>
              <a:t> (x);</a:t>
            </a:r>
          </a:p>
          <a:p>
            <a:pPr lvl="1">
              <a:spcBef>
                <a:spcPts val="600"/>
              </a:spcBef>
              <a:buNone/>
              <a:defRPr/>
            </a:pPr>
            <a:r>
              <a:rPr lang="hr-HR" b="1" dirty="0" smtClean="0">
                <a:solidFill>
                  <a:schemeClr val="accent1">
                    <a:lumMod val="75000"/>
                  </a:schemeClr>
                </a:solidFill>
                <a:latin typeface="Comic Sans MS" pitchFamily="66" charset="0"/>
              </a:rPr>
              <a:t>a := x MOD 10;</a:t>
            </a:r>
          </a:p>
          <a:p>
            <a:pPr lvl="1">
              <a:spcBef>
                <a:spcPts val="600"/>
              </a:spcBef>
              <a:buNone/>
              <a:defRPr/>
            </a:pPr>
            <a:r>
              <a:rPr lang="hr-HR" b="1" dirty="0" smtClean="0">
                <a:solidFill>
                  <a:schemeClr val="accent1">
                    <a:lumMod val="75000"/>
                  </a:schemeClr>
                </a:solidFill>
                <a:latin typeface="Comic Sans MS" pitchFamily="66" charset="0"/>
              </a:rPr>
              <a:t>b:=(x DIV 10) MOD 10;</a:t>
            </a:r>
          </a:p>
          <a:p>
            <a:pPr lvl="1">
              <a:spcBef>
                <a:spcPts val="600"/>
              </a:spcBef>
              <a:buNone/>
              <a:defRPr/>
            </a:pPr>
            <a:r>
              <a:rPr lang="hr-HR" b="1" dirty="0" smtClean="0">
                <a:solidFill>
                  <a:schemeClr val="accent1">
                    <a:lumMod val="75000"/>
                  </a:schemeClr>
                </a:solidFill>
                <a:latin typeface="Comic Sans MS" pitchFamily="66" charset="0"/>
              </a:rPr>
              <a:t>c:=x DIV 100;</a:t>
            </a:r>
          </a:p>
          <a:p>
            <a:pPr lvl="1">
              <a:spcBef>
                <a:spcPts val="600"/>
              </a:spcBef>
              <a:buNone/>
              <a:defRPr/>
            </a:pPr>
            <a:r>
              <a:rPr lang="hr-HR" b="1" u="sng" dirty="0" smtClean="0">
                <a:solidFill>
                  <a:schemeClr val="accent1">
                    <a:lumMod val="75000"/>
                  </a:schemeClr>
                </a:solidFill>
                <a:latin typeface="Comic Sans MS" pitchFamily="66" charset="0"/>
              </a:rPr>
              <a:t>izlaz</a:t>
            </a:r>
            <a:r>
              <a:rPr lang="hr-HR" b="1" dirty="0" smtClean="0">
                <a:solidFill>
                  <a:schemeClr val="accent1">
                    <a:lumMod val="75000"/>
                  </a:schemeClr>
                </a:solidFill>
                <a:latin typeface="Comic Sans MS" pitchFamily="66" charset="0"/>
              </a:rPr>
              <a:t> (a,b,c);</a:t>
            </a:r>
            <a:endParaRPr lang="hr-HR" dirty="0"/>
          </a:p>
        </p:txBody>
      </p:sp>
      <p:sp>
        <p:nvSpPr>
          <p:cNvPr id="5" name="Rezervirano mjesto broja slajda 4"/>
          <p:cNvSpPr>
            <a:spLocks noGrp="1"/>
          </p:cNvSpPr>
          <p:nvPr>
            <p:ph type="sldNum" sz="quarter" idx="12"/>
          </p:nvPr>
        </p:nvSpPr>
        <p:spPr/>
        <p:txBody>
          <a:bodyPr/>
          <a:lstStyle/>
          <a:p>
            <a:pPr>
              <a:defRPr/>
            </a:pPr>
            <a:fld id="{2521EDB7-747B-493C-8632-2FFDF74C8276}" type="slidenum">
              <a:rPr lang="hr-HR" smtClean="0"/>
              <a:pPr>
                <a:defRPr/>
              </a:pPr>
              <a:t>5</a:t>
            </a:fld>
            <a:endParaRPr lang="hr-H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Primjer 5</a:t>
            </a:r>
            <a:endParaRPr lang="hr-HR"/>
          </a:p>
        </p:txBody>
      </p:sp>
      <p:sp>
        <p:nvSpPr>
          <p:cNvPr id="3" name="Rezervirano mjesto sadržaja 2"/>
          <p:cNvSpPr>
            <a:spLocks noGrp="1"/>
          </p:cNvSpPr>
          <p:nvPr>
            <p:ph idx="1"/>
          </p:nvPr>
        </p:nvSpPr>
        <p:spPr/>
        <p:txBody>
          <a:bodyPr/>
          <a:lstStyle/>
          <a:p>
            <a:r>
              <a:rPr lang="hr-HR" smtClean="0"/>
              <a:t>Potrebno je zamijeniti sadržaj dvije varijable a i b.</a:t>
            </a:r>
          </a:p>
          <a:p>
            <a:endParaRPr lang="hr-HR" smtClean="0"/>
          </a:p>
          <a:p>
            <a:pPr lvl="1">
              <a:spcBef>
                <a:spcPts val="600"/>
              </a:spcBef>
              <a:buNone/>
              <a:defRPr/>
            </a:pPr>
            <a:r>
              <a:rPr lang="hr-HR" b="1" u="sng" smtClean="0">
                <a:solidFill>
                  <a:schemeClr val="accent1">
                    <a:lumMod val="75000"/>
                  </a:schemeClr>
                </a:solidFill>
                <a:latin typeface="Comic Sans MS" pitchFamily="66" charset="0"/>
              </a:rPr>
              <a:t>ulaz</a:t>
            </a:r>
            <a:r>
              <a:rPr lang="hr-HR" b="1" smtClean="0">
                <a:solidFill>
                  <a:schemeClr val="accent1">
                    <a:lumMod val="75000"/>
                  </a:schemeClr>
                </a:solidFill>
                <a:latin typeface="Comic Sans MS" pitchFamily="66" charset="0"/>
              </a:rPr>
              <a:t> (a,b);</a:t>
            </a:r>
          </a:p>
          <a:p>
            <a:pPr lvl="1">
              <a:spcBef>
                <a:spcPts val="600"/>
              </a:spcBef>
              <a:buNone/>
              <a:defRPr/>
            </a:pPr>
            <a:r>
              <a:rPr lang="hr-HR" b="1" smtClean="0">
                <a:solidFill>
                  <a:schemeClr val="accent1">
                    <a:lumMod val="75000"/>
                  </a:schemeClr>
                </a:solidFill>
                <a:latin typeface="Comic Sans MS" pitchFamily="66" charset="0"/>
              </a:rPr>
              <a:t>c := a;</a:t>
            </a:r>
          </a:p>
          <a:p>
            <a:pPr lvl="1">
              <a:spcBef>
                <a:spcPts val="600"/>
              </a:spcBef>
              <a:buNone/>
              <a:defRPr/>
            </a:pPr>
            <a:r>
              <a:rPr lang="hr-HR" b="1" smtClean="0">
                <a:solidFill>
                  <a:schemeClr val="accent1">
                    <a:lumMod val="75000"/>
                  </a:schemeClr>
                </a:solidFill>
                <a:latin typeface="Comic Sans MS" pitchFamily="66" charset="0"/>
              </a:rPr>
              <a:t>a := b;</a:t>
            </a:r>
          </a:p>
          <a:p>
            <a:pPr lvl="1">
              <a:spcBef>
                <a:spcPts val="600"/>
              </a:spcBef>
              <a:buNone/>
              <a:defRPr/>
            </a:pPr>
            <a:r>
              <a:rPr lang="hr-HR" b="1" smtClean="0">
                <a:solidFill>
                  <a:schemeClr val="accent1">
                    <a:lumMod val="75000"/>
                  </a:schemeClr>
                </a:solidFill>
                <a:latin typeface="Comic Sans MS" pitchFamily="66" charset="0"/>
              </a:rPr>
              <a:t>b := c;</a:t>
            </a:r>
          </a:p>
          <a:p>
            <a:pPr lvl="1">
              <a:spcBef>
                <a:spcPts val="600"/>
              </a:spcBef>
              <a:buNone/>
              <a:defRPr/>
            </a:pPr>
            <a:r>
              <a:rPr lang="hr-HR" b="1" u="sng" smtClean="0">
                <a:solidFill>
                  <a:schemeClr val="accent1">
                    <a:lumMod val="75000"/>
                  </a:schemeClr>
                </a:solidFill>
                <a:latin typeface="Comic Sans MS" pitchFamily="66" charset="0"/>
              </a:rPr>
              <a:t>izlaz</a:t>
            </a:r>
            <a:r>
              <a:rPr lang="hr-HR" b="1" smtClean="0">
                <a:solidFill>
                  <a:schemeClr val="accent1">
                    <a:lumMod val="75000"/>
                  </a:schemeClr>
                </a:solidFill>
                <a:latin typeface="Comic Sans MS" pitchFamily="66" charset="0"/>
              </a:rPr>
              <a:t> (a,b);</a:t>
            </a:r>
          </a:p>
        </p:txBody>
      </p:sp>
      <p:sp>
        <p:nvSpPr>
          <p:cNvPr id="5" name="Rezervirano mjesto broja slajda 4"/>
          <p:cNvSpPr>
            <a:spLocks noGrp="1"/>
          </p:cNvSpPr>
          <p:nvPr>
            <p:ph type="sldNum" sz="quarter" idx="12"/>
          </p:nvPr>
        </p:nvSpPr>
        <p:spPr/>
        <p:txBody>
          <a:bodyPr/>
          <a:lstStyle/>
          <a:p>
            <a:pPr>
              <a:defRPr/>
            </a:pPr>
            <a:fld id="{2521EDB7-747B-493C-8632-2FFDF74C8276}" type="slidenum">
              <a:rPr lang="hr-HR" smtClean="0"/>
              <a:pPr>
                <a:defRPr/>
              </a:pPr>
              <a:t>6</a:t>
            </a:fld>
            <a:endParaRPr lang="hr-H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Primjer 6</a:t>
            </a:r>
            <a:endParaRPr lang="hr-HR"/>
          </a:p>
        </p:txBody>
      </p:sp>
      <p:sp>
        <p:nvSpPr>
          <p:cNvPr id="3" name="Rezervirano mjesto sadržaja 2"/>
          <p:cNvSpPr>
            <a:spLocks noGrp="1"/>
          </p:cNvSpPr>
          <p:nvPr>
            <p:ph idx="1"/>
          </p:nvPr>
        </p:nvSpPr>
        <p:spPr>
          <a:xfrm>
            <a:off x="285720" y="1714488"/>
            <a:ext cx="3429024" cy="4525962"/>
          </a:xfrm>
        </p:spPr>
        <p:txBody>
          <a:bodyPr/>
          <a:lstStyle/>
          <a:p>
            <a:r>
              <a:rPr lang="hr-HR" smtClean="0"/>
              <a:t>Potrebno je unijeti prirodan broja pa odrediti da li je paran ili neparan. Rezultat ispisati.</a:t>
            </a:r>
          </a:p>
        </p:txBody>
      </p:sp>
      <p:sp>
        <p:nvSpPr>
          <p:cNvPr id="5" name="Rezervirano mjesto broja slajda 4"/>
          <p:cNvSpPr>
            <a:spLocks noGrp="1"/>
          </p:cNvSpPr>
          <p:nvPr>
            <p:ph type="sldNum" sz="quarter" idx="12"/>
          </p:nvPr>
        </p:nvSpPr>
        <p:spPr/>
        <p:txBody>
          <a:bodyPr/>
          <a:lstStyle/>
          <a:p>
            <a:pPr>
              <a:defRPr/>
            </a:pPr>
            <a:fld id="{2521EDB7-747B-493C-8632-2FFDF74C8276}" type="slidenum">
              <a:rPr lang="hr-HR" smtClean="0"/>
              <a:pPr>
                <a:defRPr/>
              </a:pPr>
              <a:t>7</a:t>
            </a:fld>
            <a:endParaRPr lang="hr-HR"/>
          </a:p>
        </p:txBody>
      </p:sp>
      <p:sp>
        <p:nvSpPr>
          <p:cNvPr id="6" name="Rectangle 3"/>
          <p:cNvSpPr txBox="1">
            <a:spLocks noChangeArrowheads="1"/>
          </p:cNvSpPr>
          <p:nvPr/>
        </p:nvSpPr>
        <p:spPr bwMode="auto">
          <a:xfrm>
            <a:off x="3857620" y="1571612"/>
            <a:ext cx="5124488" cy="4525962"/>
          </a:xfrm>
          <a:prstGeom prst="rect">
            <a:avLst/>
          </a:prstGeom>
          <a:noFill/>
          <a:ln w="9525">
            <a:solidFill>
              <a:schemeClr val="accent1">
                <a:lumMod val="75000"/>
              </a:schemeClr>
            </a:solidFill>
            <a:miter lim="800000"/>
            <a:headEnd/>
            <a:tailEnd/>
          </a:ln>
        </p:spPr>
        <p:txBody>
          <a:bodyPr vert="horz" wrap="square" lIns="91440" tIns="45720" rIns="91440" bIns="45720" numCol="1" anchor="t" anchorCtr="0" compatLnSpc="1">
            <a:prstTxWarp prst="textNoShape">
              <a:avLst/>
            </a:prstTxWarp>
          </a:bodyPr>
          <a:lstStyle/>
          <a:p>
            <a:pPr marL="457200" marR="0" lvl="0" indent="-457200" algn="l" defTabSz="914400" rtl="0" eaLnBrk="1" fontAlgn="base" latinLnBrk="0" hangingPunct="1">
              <a:lnSpc>
                <a:spcPct val="130000"/>
              </a:lnSpc>
              <a:spcBef>
                <a:spcPts val="1800"/>
              </a:spcBef>
              <a:spcAft>
                <a:spcPct val="0"/>
              </a:spcAft>
              <a:buClr>
                <a:schemeClr val="accent1">
                  <a:lumMod val="75000"/>
                </a:schemeClr>
              </a:buClr>
              <a:buSzPct val="130000"/>
              <a:buFont typeface="Wingdings" pitchFamily="2" charset="2"/>
              <a:buChar char="§"/>
              <a:tabLst/>
              <a:defRPr/>
            </a:pPr>
            <a:endParaRPr kumimoji="0" lang="hr-HR" sz="800" b="0" i="0" u="none" strike="noStrike" kern="800" cap="none" spc="0" normalizeH="0" baseline="0" noProof="0" smtClean="0">
              <a:ln>
                <a:noFill/>
              </a:ln>
              <a:solidFill>
                <a:schemeClr val="accent1">
                  <a:lumMod val="50000"/>
                </a:schemeClr>
              </a:solidFill>
              <a:effectLst/>
              <a:uLnTx/>
              <a:uFillTx/>
              <a:latin typeface="+mn-lt"/>
              <a:ea typeface="Verdana" pitchFamily="34" charset="0"/>
              <a:cs typeface="Verdana" pitchFamily="34" charset="0"/>
            </a:endParaRPr>
          </a:p>
          <a:p>
            <a:pPr marL="285750" marR="0" lvl="1" indent="-285750" algn="l" defTabSz="914400" rtl="0" eaLnBrk="1" fontAlgn="base" latinLnBrk="0" hangingPunct="1">
              <a:lnSpc>
                <a:spcPct val="130000"/>
              </a:lnSpc>
              <a:spcBef>
                <a:spcPts val="600"/>
              </a:spcBef>
              <a:spcAft>
                <a:spcPct val="0"/>
              </a:spcAft>
              <a:buClr>
                <a:schemeClr val="accent1">
                  <a:lumMod val="75000"/>
                </a:schemeClr>
              </a:buClr>
              <a:buSzPct val="130000"/>
              <a:buFont typeface="Wingdings" pitchFamily="2" charset="2"/>
              <a:buNone/>
              <a:tabLst/>
              <a:defRPr/>
            </a:pPr>
            <a:r>
              <a:rPr kumimoji="0" lang="hr-HR" sz="2800" b="1" i="0" u="sng" strike="noStrike" kern="800" cap="none" spc="0" normalizeH="0" baseline="0" noProof="0" smtClean="0">
                <a:ln>
                  <a:noFill/>
                </a:ln>
                <a:solidFill>
                  <a:schemeClr val="accent1">
                    <a:lumMod val="75000"/>
                  </a:schemeClr>
                </a:solidFill>
                <a:effectLst/>
                <a:uLnTx/>
                <a:uFillTx/>
                <a:latin typeface="Comic Sans MS" pitchFamily="66" charset="0"/>
                <a:ea typeface="Verdana" pitchFamily="34" charset="0"/>
                <a:cs typeface="Verdana" pitchFamily="34" charset="0"/>
              </a:rPr>
              <a:t>ulaz</a:t>
            </a:r>
            <a:r>
              <a:rPr kumimoji="0" lang="hr-HR" sz="2800" b="1" i="0" u="none" strike="noStrike" kern="800" cap="none" spc="0" normalizeH="0" baseline="0" noProof="0" smtClean="0">
                <a:ln>
                  <a:noFill/>
                </a:ln>
                <a:solidFill>
                  <a:schemeClr val="accent1">
                    <a:lumMod val="75000"/>
                  </a:schemeClr>
                </a:solidFill>
                <a:effectLst/>
                <a:uLnTx/>
                <a:uFillTx/>
                <a:latin typeface="Comic Sans MS" pitchFamily="66" charset="0"/>
                <a:ea typeface="Verdana" pitchFamily="34" charset="0"/>
                <a:cs typeface="Verdana" pitchFamily="34" charset="0"/>
              </a:rPr>
              <a:t> (x);</a:t>
            </a:r>
          </a:p>
          <a:p>
            <a:pPr marL="0" marR="0" lvl="1" algn="l" defTabSz="914400" rtl="0" eaLnBrk="1" fontAlgn="base" latinLnBrk="0" hangingPunct="1">
              <a:lnSpc>
                <a:spcPct val="130000"/>
              </a:lnSpc>
              <a:spcBef>
                <a:spcPts val="600"/>
              </a:spcBef>
              <a:spcAft>
                <a:spcPct val="0"/>
              </a:spcAft>
              <a:buClr>
                <a:schemeClr val="accent1">
                  <a:lumMod val="75000"/>
                </a:schemeClr>
              </a:buClr>
              <a:buSzPct val="130000"/>
              <a:buFont typeface="Wingdings" pitchFamily="2" charset="2"/>
              <a:buNone/>
              <a:tabLst/>
              <a:defRPr/>
            </a:pPr>
            <a:r>
              <a:rPr kumimoji="0" lang="hr-HR" sz="2800" b="1" i="0" u="none" strike="noStrike" kern="800" cap="none" spc="0" normalizeH="0" baseline="0" noProof="0" smtClean="0">
                <a:ln>
                  <a:noFill/>
                </a:ln>
                <a:solidFill>
                  <a:schemeClr val="accent1">
                    <a:lumMod val="75000"/>
                  </a:schemeClr>
                </a:solidFill>
                <a:effectLst/>
                <a:uLnTx/>
                <a:uFillTx/>
                <a:latin typeface="Comic Sans MS" pitchFamily="66" charset="0"/>
                <a:ea typeface="Verdana" pitchFamily="34" charset="0"/>
                <a:cs typeface="Verdana" pitchFamily="34" charset="0"/>
              </a:rPr>
              <a:t>a := x MOD 2;</a:t>
            </a:r>
          </a:p>
          <a:p>
            <a:pPr marL="17463" marR="0" lvl="1" indent="-17463" algn="l" defTabSz="914400" rtl="0" eaLnBrk="1" fontAlgn="base" latinLnBrk="0" hangingPunct="1">
              <a:lnSpc>
                <a:spcPct val="130000"/>
              </a:lnSpc>
              <a:spcBef>
                <a:spcPts val="600"/>
              </a:spcBef>
              <a:spcAft>
                <a:spcPct val="0"/>
              </a:spcAft>
              <a:buClr>
                <a:schemeClr val="accent1">
                  <a:lumMod val="75000"/>
                </a:schemeClr>
              </a:buClr>
              <a:buSzPct val="130000"/>
              <a:buFont typeface="Wingdings" pitchFamily="2" charset="2"/>
              <a:buNone/>
              <a:tabLst/>
              <a:defRPr/>
            </a:pPr>
            <a:r>
              <a:rPr kumimoji="0" lang="hr-HR" sz="2800" b="1" i="0" u="sng" strike="noStrike" kern="800" cap="none" spc="0" normalizeH="0" baseline="0" noProof="0" smtClean="0">
                <a:ln>
                  <a:noFill/>
                </a:ln>
                <a:solidFill>
                  <a:schemeClr val="accent1">
                    <a:lumMod val="75000"/>
                  </a:schemeClr>
                </a:solidFill>
                <a:effectLst/>
                <a:uLnTx/>
                <a:uFillTx/>
                <a:latin typeface="Comic Sans MS" pitchFamily="66" charset="0"/>
                <a:ea typeface="Verdana" pitchFamily="34" charset="0"/>
                <a:cs typeface="Verdana" pitchFamily="34" charset="0"/>
              </a:rPr>
              <a:t>ako je</a:t>
            </a:r>
            <a:r>
              <a:rPr kumimoji="0" lang="hr-HR" sz="2800" b="1" i="0" u="none" strike="noStrike" kern="800" cap="none" spc="0" normalizeH="0" baseline="0" noProof="0" smtClean="0">
                <a:ln>
                  <a:noFill/>
                </a:ln>
                <a:solidFill>
                  <a:schemeClr val="accent1">
                    <a:lumMod val="75000"/>
                  </a:schemeClr>
                </a:solidFill>
                <a:effectLst/>
                <a:uLnTx/>
                <a:uFillTx/>
                <a:latin typeface="Comic Sans MS" pitchFamily="66" charset="0"/>
                <a:ea typeface="Verdana" pitchFamily="34" charset="0"/>
                <a:cs typeface="Verdana" pitchFamily="34" charset="0"/>
              </a:rPr>
              <a:t> a = 0 </a:t>
            </a:r>
            <a:r>
              <a:rPr kumimoji="0" lang="hr-HR" sz="2800" b="1" i="0" u="sng" strike="noStrike" kern="800" cap="none" spc="0" normalizeH="0" baseline="0" noProof="0" smtClean="0">
                <a:ln>
                  <a:noFill/>
                </a:ln>
                <a:solidFill>
                  <a:schemeClr val="accent1">
                    <a:lumMod val="75000"/>
                  </a:schemeClr>
                </a:solidFill>
                <a:effectLst/>
                <a:uLnTx/>
                <a:uFillTx/>
                <a:latin typeface="Comic Sans MS" pitchFamily="66" charset="0"/>
                <a:ea typeface="Verdana" pitchFamily="34" charset="0"/>
                <a:cs typeface="Verdana" pitchFamily="34" charset="0"/>
              </a:rPr>
              <a:t>onda</a:t>
            </a:r>
          </a:p>
          <a:p>
            <a:pPr marL="361950" marR="0" lvl="1" algn="l" defTabSz="914400" rtl="0" eaLnBrk="1" fontAlgn="base" latinLnBrk="0" hangingPunct="1">
              <a:lnSpc>
                <a:spcPct val="130000"/>
              </a:lnSpc>
              <a:spcBef>
                <a:spcPts val="600"/>
              </a:spcBef>
              <a:spcAft>
                <a:spcPct val="0"/>
              </a:spcAft>
              <a:buClr>
                <a:schemeClr val="accent1">
                  <a:lumMod val="75000"/>
                </a:schemeClr>
              </a:buClr>
              <a:buSzPct val="130000"/>
              <a:buFont typeface="Wingdings" pitchFamily="2" charset="2"/>
              <a:buNone/>
              <a:tabLst/>
              <a:defRPr/>
            </a:pPr>
            <a:r>
              <a:rPr kumimoji="0" lang="hr-HR" sz="2800" b="1" i="0" u="sng" strike="noStrike" kern="800" cap="none" spc="0" normalizeH="0" baseline="0" noProof="0" smtClean="0">
                <a:ln>
                  <a:noFill/>
                </a:ln>
                <a:solidFill>
                  <a:schemeClr val="accent1">
                    <a:lumMod val="75000"/>
                  </a:schemeClr>
                </a:solidFill>
                <a:effectLst/>
                <a:uLnTx/>
                <a:uFillTx/>
                <a:latin typeface="Comic Sans MS" pitchFamily="66" charset="0"/>
                <a:ea typeface="Verdana" pitchFamily="34" charset="0"/>
                <a:cs typeface="Verdana" pitchFamily="34" charset="0"/>
              </a:rPr>
              <a:t>izlaz</a:t>
            </a:r>
            <a:r>
              <a:rPr kumimoji="0" lang="hr-HR" sz="2800" b="1" i="0" u="none" strike="noStrike" kern="800" cap="none" spc="0" normalizeH="0" baseline="0" noProof="0" smtClean="0">
                <a:ln>
                  <a:noFill/>
                </a:ln>
                <a:solidFill>
                  <a:schemeClr val="accent1">
                    <a:lumMod val="75000"/>
                  </a:schemeClr>
                </a:solidFill>
                <a:effectLst/>
                <a:uLnTx/>
                <a:uFillTx/>
                <a:latin typeface="Comic Sans MS" pitchFamily="66" charset="0"/>
                <a:ea typeface="Verdana" pitchFamily="34" charset="0"/>
                <a:cs typeface="Verdana" pitchFamily="34" charset="0"/>
              </a:rPr>
              <a:t> („Broj je paran“)</a:t>
            </a:r>
          </a:p>
          <a:p>
            <a:pPr marL="0" marR="0" lvl="1" algn="l" defTabSz="914400" rtl="0" eaLnBrk="1" fontAlgn="base" latinLnBrk="0" hangingPunct="1">
              <a:lnSpc>
                <a:spcPct val="130000"/>
              </a:lnSpc>
              <a:spcBef>
                <a:spcPts val="600"/>
              </a:spcBef>
              <a:spcAft>
                <a:spcPct val="0"/>
              </a:spcAft>
              <a:buClr>
                <a:schemeClr val="accent1">
                  <a:lumMod val="75000"/>
                </a:schemeClr>
              </a:buClr>
              <a:buSzPct val="130000"/>
              <a:buFont typeface="Wingdings" pitchFamily="2" charset="2"/>
              <a:buNone/>
              <a:tabLst/>
              <a:defRPr/>
            </a:pPr>
            <a:r>
              <a:rPr kumimoji="0" lang="hr-HR" sz="2800" b="1" i="0" u="sng" strike="noStrike" kern="800" cap="none" spc="0" normalizeH="0" baseline="0" noProof="0" smtClean="0">
                <a:ln>
                  <a:noFill/>
                </a:ln>
                <a:solidFill>
                  <a:schemeClr val="accent1">
                    <a:lumMod val="75000"/>
                  </a:schemeClr>
                </a:solidFill>
                <a:effectLst/>
                <a:uLnTx/>
                <a:uFillTx/>
                <a:latin typeface="Comic Sans MS" pitchFamily="66" charset="0"/>
                <a:ea typeface="Verdana" pitchFamily="34" charset="0"/>
                <a:cs typeface="Verdana" pitchFamily="34" charset="0"/>
              </a:rPr>
              <a:t>inače</a:t>
            </a:r>
            <a:r>
              <a:rPr kumimoji="0" lang="hr-HR" sz="2800" b="1" i="0" u="none" strike="noStrike" kern="800" cap="none" spc="0" normalizeH="0" baseline="0" noProof="0" smtClean="0">
                <a:ln>
                  <a:noFill/>
                </a:ln>
                <a:solidFill>
                  <a:schemeClr val="accent1">
                    <a:lumMod val="75000"/>
                  </a:schemeClr>
                </a:solidFill>
                <a:effectLst/>
                <a:uLnTx/>
                <a:uFillTx/>
                <a:latin typeface="Comic Sans MS" pitchFamily="66" charset="0"/>
                <a:ea typeface="Verdana" pitchFamily="34" charset="0"/>
                <a:cs typeface="Verdana" pitchFamily="34" charset="0"/>
              </a:rPr>
              <a:t> </a:t>
            </a:r>
          </a:p>
          <a:p>
            <a:pPr marL="0" marR="0" lvl="1" algn="l" defTabSz="914400" rtl="0" eaLnBrk="1" fontAlgn="base" latinLnBrk="0" hangingPunct="1">
              <a:lnSpc>
                <a:spcPct val="130000"/>
              </a:lnSpc>
              <a:spcBef>
                <a:spcPts val="600"/>
              </a:spcBef>
              <a:spcAft>
                <a:spcPct val="0"/>
              </a:spcAft>
              <a:buClr>
                <a:schemeClr val="accent1">
                  <a:lumMod val="75000"/>
                </a:schemeClr>
              </a:buClr>
              <a:buSzPct val="130000"/>
              <a:buFont typeface="Wingdings" pitchFamily="2" charset="2"/>
              <a:buNone/>
              <a:tabLst/>
              <a:defRPr/>
            </a:pPr>
            <a:r>
              <a:rPr lang="hr-HR" sz="2800" b="1" kern="800" smtClean="0">
                <a:solidFill>
                  <a:schemeClr val="accent1">
                    <a:lumMod val="75000"/>
                  </a:schemeClr>
                </a:solidFill>
                <a:latin typeface="Comic Sans MS" pitchFamily="66" charset="0"/>
                <a:ea typeface="Verdana" pitchFamily="34" charset="0"/>
                <a:cs typeface="Verdana" pitchFamily="34" charset="0"/>
              </a:rPr>
              <a:t>   </a:t>
            </a:r>
            <a:r>
              <a:rPr kumimoji="0" lang="hr-HR" sz="2800" b="1" i="0" u="sng" strike="noStrike" kern="800" cap="none" spc="0" normalizeH="0" baseline="0" noProof="0" smtClean="0">
                <a:ln>
                  <a:noFill/>
                </a:ln>
                <a:solidFill>
                  <a:schemeClr val="accent1">
                    <a:lumMod val="75000"/>
                  </a:schemeClr>
                </a:solidFill>
                <a:effectLst/>
                <a:uLnTx/>
                <a:uFillTx/>
                <a:latin typeface="Comic Sans MS" pitchFamily="66" charset="0"/>
                <a:ea typeface="Verdana" pitchFamily="34" charset="0"/>
                <a:cs typeface="Verdana" pitchFamily="34" charset="0"/>
              </a:rPr>
              <a:t>izlaz</a:t>
            </a:r>
            <a:r>
              <a:rPr kumimoji="0" lang="hr-HR" sz="2800" b="1" i="0" u="none" strike="noStrike" kern="800" cap="none" spc="0" normalizeH="0" baseline="0" noProof="0" smtClean="0">
                <a:ln>
                  <a:noFill/>
                </a:ln>
                <a:solidFill>
                  <a:schemeClr val="accent1">
                    <a:lumMod val="75000"/>
                  </a:schemeClr>
                </a:solidFill>
                <a:effectLst/>
                <a:uLnTx/>
                <a:uFillTx/>
                <a:latin typeface="Comic Sans MS" pitchFamily="66" charset="0"/>
                <a:ea typeface="Verdana" pitchFamily="34" charset="0"/>
                <a:cs typeface="Verdana" pitchFamily="34" charset="0"/>
              </a:rPr>
              <a:t> („Broj je neparan“);</a:t>
            </a:r>
            <a:endParaRPr kumimoji="0" lang="hr-HR" sz="2800" b="1" i="0" u="none" strike="noStrike" kern="800" cap="none" spc="0" normalizeH="0" baseline="0" noProof="0" dirty="0">
              <a:ln>
                <a:noFill/>
              </a:ln>
              <a:solidFill>
                <a:schemeClr val="accent1">
                  <a:lumMod val="75000"/>
                </a:schemeClr>
              </a:solidFill>
              <a:effectLst/>
              <a:uLnTx/>
              <a:uFillTx/>
              <a:latin typeface="Comic Sans MS" pitchFamily="66" charset="0"/>
              <a:ea typeface="Verdana" pitchFamily="34" charset="0"/>
              <a:cs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 calcmode="lin" valueType="num">
                                      <p:cBhvr additive="base">
                                        <p:cTn id="7"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anim calcmode="lin" valueType="num">
                                      <p:cBhvr additive="base">
                                        <p:cTn id="25"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5" end="5"/>
                                            </p:txEl>
                                          </p:spTgt>
                                        </p:tgtEl>
                                        <p:attrNameLst>
                                          <p:attrName>style.visibility</p:attrName>
                                        </p:attrNameLst>
                                      </p:cBhvr>
                                      <p:to>
                                        <p:strVal val="visible"/>
                                      </p:to>
                                    </p:set>
                                    <p:anim calcmode="lin" valueType="num">
                                      <p:cBhvr additive="base">
                                        <p:cTn id="31"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 calcmode="lin" valueType="num">
                                      <p:cBhvr additive="base">
                                        <p:cTn id="37"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zervirano mjesto broja slajda 4"/>
          <p:cNvSpPr>
            <a:spLocks noGrp="1"/>
          </p:cNvSpPr>
          <p:nvPr>
            <p:ph type="sldNum" sz="quarter" idx="12"/>
          </p:nvPr>
        </p:nvSpPr>
        <p:spPr/>
        <p:txBody>
          <a:bodyPr/>
          <a:lstStyle/>
          <a:p>
            <a:pPr>
              <a:defRPr/>
            </a:pPr>
            <a:fld id="{2521EDB7-747B-493C-8632-2FFDF74C8276}" type="slidenum">
              <a:rPr lang="hr-HR" smtClean="0"/>
              <a:pPr>
                <a:defRPr/>
              </a:pPr>
              <a:t>8</a:t>
            </a:fld>
            <a:endParaRPr lang="hr-HR"/>
          </a:p>
        </p:txBody>
      </p:sp>
      <p:pic>
        <p:nvPicPr>
          <p:cNvPr id="6" name="Picture 2" descr="PJS_130_txt"/>
          <p:cNvPicPr>
            <a:picLocks noChangeAspect="1" noChangeArrowheads="1"/>
          </p:cNvPicPr>
          <p:nvPr/>
        </p:nvPicPr>
        <p:blipFill>
          <a:blip r:embed="rId2" cstate="print"/>
          <a:srcRect/>
          <a:stretch>
            <a:fillRect/>
          </a:stretch>
        </p:blipFill>
        <p:spPr bwMode="auto">
          <a:xfrm>
            <a:off x="857224" y="285728"/>
            <a:ext cx="7358114" cy="61245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Primjer 7</a:t>
            </a:r>
            <a:endParaRPr lang="hr-HR"/>
          </a:p>
        </p:txBody>
      </p:sp>
      <p:sp>
        <p:nvSpPr>
          <p:cNvPr id="3" name="Rezervirano mjesto sadržaja 2"/>
          <p:cNvSpPr>
            <a:spLocks noGrp="1"/>
          </p:cNvSpPr>
          <p:nvPr>
            <p:ph idx="1"/>
          </p:nvPr>
        </p:nvSpPr>
        <p:spPr>
          <a:xfrm>
            <a:off x="304800" y="1554163"/>
            <a:ext cx="4910142" cy="4525962"/>
          </a:xfrm>
        </p:spPr>
        <p:txBody>
          <a:bodyPr/>
          <a:lstStyle/>
          <a:p>
            <a:r>
              <a:rPr lang="hr-HR" smtClean="0"/>
              <a:t>Potrebno je unijeti prirodni broj pa provjeriti da li je taj broj istodobno djeljiv sa 7 i ima znamenku najmanje težinske vrijednosti 9. Ispisati rezultat.</a:t>
            </a:r>
          </a:p>
        </p:txBody>
      </p:sp>
      <p:sp>
        <p:nvSpPr>
          <p:cNvPr id="5" name="Rezervirano mjesto broja slajda 4"/>
          <p:cNvSpPr>
            <a:spLocks noGrp="1"/>
          </p:cNvSpPr>
          <p:nvPr>
            <p:ph type="sldNum" sz="quarter" idx="12"/>
          </p:nvPr>
        </p:nvSpPr>
        <p:spPr/>
        <p:txBody>
          <a:bodyPr/>
          <a:lstStyle/>
          <a:p>
            <a:pPr>
              <a:defRPr/>
            </a:pPr>
            <a:fld id="{2521EDB7-747B-493C-8632-2FFDF74C8276}" type="slidenum">
              <a:rPr lang="hr-HR" smtClean="0"/>
              <a:pPr>
                <a:defRPr/>
              </a:pPr>
              <a:t>9</a:t>
            </a:fld>
            <a:endParaRPr lang="hr-HR"/>
          </a:p>
        </p:txBody>
      </p:sp>
      <p:pic>
        <p:nvPicPr>
          <p:cNvPr id="7" name="Slika 6" descr="yc.png"/>
          <p:cNvPicPr>
            <a:picLocks noChangeAspect="1"/>
          </p:cNvPicPr>
          <p:nvPr/>
        </p:nvPicPr>
        <p:blipFill>
          <a:blip r:embed="rId2" cstate="print"/>
          <a:stretch>
            <a:fillRect/>
          </a:stretch>
        </p:blipFill>
        <p:spPr>
          <a:xfrm>
            <a:off x="5089255" y="164002"/>
            <a:ext cx="3801006" cy="6335010"/>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6245</TotalTime>
  <Words>1306</Words>
  <Application>Microsoft Office PowerPoint</Application>
  <PresentationFormat>On-screen Show (4:3)</PresentationFormat>
  <Paragraphs>299</Paragraphs>
  <Slides>32</Slides>
  <Notes>1</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Adjacency</vt:lpstr>
      <vt:lpstr>Konkretna primjena pseudo jezika</vt:lpstr>
      <vt:lpstr>Primjer 1</vt:lpstr>
      <vt:lpstr>Primjer 2</vt:lpstr>
      <vt:lpstr>Primjer 3</vt:lpstr>
      <vt:lpstr>Primjer 4</vt:lpstr>
      <vt:lpstr>Primjer 5</vt:lpstr>
      <vt:lpstr>Primjer 6</vt:lpstr>
      <vt:lpstr>PowerPoint Presentation</vt:lpstr>
      <vt:lpstr>Primjer 7</vt:lpstr>
      <vt:lpstr>PowerPoint Presentation</vt:lpstr>
      <vt:lpstr>Primjer 8</vt:lpstr>
      <vt:lpstr>Primjer 9</vt:lpstr>
      <vt:lpstr>Primjer 10</vt:lpstr>
      <vt:lpstr>Primjer 11</vt:lpstr>
      <vt:lpstr>PowerPoint Presentation</vt:lpstr>
      <vt:lpstr>Primjer 12</vt:lpstr>
      <vt:lpstr>PowerPoint Presentation</vt:lpstr>
      <vt:lpstr>Zadatak 1.</vt:lpstr>
      <vt:lpstr>Zadatak 2.</vt:lpstr>
      <vt:lpstr>Zadatak 3.</vt:lpstr>
      <vt:lpstr>Zadatak 4.</vt:lpstr>
      <vt:lpstr>Zadatak 5.</vt:lpstr>
      <vt:lpstr>Zadatak 6.</vt:lpstr>
      <vt:lpstr>Zadatak 7.</vt:lpstr>
      <vt:lpstr>PowerPoint Presentation</vt:lpstr>
      <vt:lpstr>Ugniježđene  petlje</vt:lpstr>
      <vt:lpstr>Zadatak 8.</vt:lpstr>
      <vt:lpstr>PowerPoint Presentation</vt:lpstr>
      <vt:lpstr>Zadatak 9.</vt:lpstr>
      <vt:lpstr>PowerPoint Presentation</vt:lpstr>
      <vt:lpstr>Zadatak 10.</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Optički mediji</dc:title>
  <dc:creator>Sanda</dc:creator>
  <cp:lastModifiedBy>zoran</cp:lastModifiedBy>
  <cp:revision>418</cp:revision>
  <dcterms:created xsi:type="dcterms:W3CDTF">2012-03-18T17:34:57Z</dcterms:created>
  <dcterms:modified xsi:type="dcterms:W3CDTF">2016-11-23T09:50:53Z</dcterms:modified>
</cp:coreProperties>
</file>