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  <p:sldId id="263" r:id="rId9"/>
    <p:sldId id="264" r:id="rId10"/>
    <p:sldId id="265" r:id="rId11"/>
    <p:sldId id="266" r:id="rId12"/>
    <p:sldId id="268" r:id="rId13"/>
    <p:sldId id="267" r:id="rId14"/>
    <p:sldId id="269" r:id="rId15"/>
    <p:sldId id="270" r:id="rId16"/>
    <p:sldId id="272" r:id="rId17"/>
    <p:sldId id="271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90" y="-5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Jednodimenzionalni niz</a:t>
            </a:r>
            <a:endParaRPr lang="hr-H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3729251"/>
            <a:ext cx="5407981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796924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3</a:t>
            </a:r>
            <a:endParaRPr lang="hr-HR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524000" y="2023110"/>
            <a:ext cx="5867400" cy="3234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85592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4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Deklarirajte niz naziva </a:t>
            </a:r>
            <a:r>
              <a:rPr lang="hr-HR" b="1" dirty="0"/>
              <a:t>niz</a:t>
            </a:r>
            <a:r>
              <a:rPr lang="hr-HR" dirty="0"/>
              <a:t> i ograničite ga na 10 elemenata. Omogućite unos elemenata preko tipkovnice. Ispišite neparne elemente niza.</a:t>
            </a:r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2362200" y="3342638"/>
            <a:ext cx="3657600" cy="3058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90881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4</a:t>
            </a:r>
            <a:endParaRPr lang="hr-HR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600200" y="2037714"/>
            <a:ext cx="6477000" cy="3067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67623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5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Deklarirajte niz naziva </a:t>
            </a:r>
            <a:r>
              <a:rPr lang="hr-HR" b="1" dirty="0"/>
              <a:t>niz</a:t>
            </a:r>
            <a:r>
              <a:rPr lang="hr-HR" dirty="0"/>
              <a:t> i ograničite ga na 10 elemenata. Napunite niz bez unosa preko tipkovnice.  Ispišite niz u obrnutom redoslijedu od 10 prema 1..</a:t>
            </a:r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3886200" y="3429000"/>
            <a:ext cx="3267076" cy="312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1925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5</a:t>
            </a:r>
            <a:endParaRPr lang="hr-HR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295400" y="1676400"/>
            <a:ext cx="6400800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9897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6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Deklarirajte niz naziva </a:t>
            </a:r>
            <a:r>
              <a:rPr lang="hr-HR" b="1" dirty="0"/>
              <a:t>niz</a:t>
            </a:r>
            <a:r>
              <a:rPr lang="hr-HR" dirty="0"/>
              <a:t> i ograničite ga na 10 elemenata. Napunite unosom preko tipkovnice.  Zbrojite elemente nizova i ispišite njihvo zbroj.</a:t>
            </a:r>
          </a:p>
          <a:p>
            <a:endParaRPr lang="hr-HR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3124200" y="3581400"/>
            <a:ext cx="2862264" cy="2724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164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6</a:t>
            </a:r>
            <a:endParaRPr lang="hr-HR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600200" y="1600200"/>
            <a:ext cx="5791200" cy="42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7395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7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Deklarirajte niz naziva </a:t>
            </a:r>
            <a:r>
              <a:rPr lang="hr-HR" b="1" dirty="0"/>
              <a:t>niz</a:t>
            </a:r>
            <a:r>
              <a:rPr lang="hr-HR" dirty="0"/>
              <a:t> i ograničite ga na 10 elemenata. Napunite niz bez unosa preko tipkovnice.  Ispišite sumu </a:t>
            </a:r>
            <a:r>
              <a:rPr lang="hr-HR" b="1" dirty="0"/>
              <a:t>parnih </a:t>
            </a:r>
            <a:r>
              <a:rPr lang="hr-HR" dirty="0"/>
              <a:t>elemenata niza.</a:t>
            </a:r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2438400" y="3429000"/>
            <a:ext cx="4419600" cy="32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9530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7</a:t>
            </a:r>
            <a:endParaRPr lang="hr-HR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600200" y="1676400"/>
            <a:ext cx="5257800" cy="39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34582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8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Deklarirajte niz naziva </a:t>
            </a:r>
            <a:r>
              <a:rPr lang="hr-HR" b="1" dirty="0"/>
              <a:t>niz</a:t>
            </a:r>
            <a:r>
              <a:rPr lang="hr-HR" dirty="0"/>
              <a:t> i ograničite ga na 10 elemenata. Napunite niz bez unosa preko tipkovnice.  Pomnožite svaki element niza  </a:t>
            </a:r>
            <a:r>
              <a:rPr lang="hr-HR" b="1" dirty="0"/>
              <a:t>brojem 3</a:t>
            </a:r>
            <a:r>
              <a:rPr lang="hr-HR" dirty="0"/>
              <a:t>.</a:t>
            </a:r>
          </a:p>
          <a:p>
            <a:endParaRPr lang="hr-HR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3505200" y="3352800"/>
            <a:ext cx="2928938" cy="2943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8930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Niz 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dirty="0"/>
              <a:t>Jednodimenzionalni niz </a:t>
            </a:r>
            <a:r>
              <a:rPr lang="hr-HR" dirty="0"/>
              <a:t>je programska struktura koja omogućava unos više podataka spremljenih na nekoj memorijskoj lokaciji. </a:t>
            </a:r>
            <a:endParaRPr lang="hr-HR" dirty="0"/>
          </a:p>
        </p:txBody>
      </p:sp>
      <p:pic>
        <p:nvPicPr>
          <p:cNvPr id="4" name="Picture 3" descr="C:\Users\zohercigo\Desktop\nizovi\niz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0520" y="3581400"/>
            <a:ext cx="5257800" cy="1955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767125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8</a:t>
            </a:r>
            <a:endParaRPr lang="hr-HR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981200" y="1828800"/>
            <a:ext cx="5029200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5167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9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Deklarirajte niz naziva </a:t>
            </a:r>
            <a:r>
              <a:rPr lang="hr-HR" b="1" dirty="0"/>
              <a:t>niz</a:t>
            </a:r>
            <a:r>
              <a:rPr lang="hr-HR" dirty="0"/>
              <a:t> i ograničite ga na 10 elemenata. Napunite niz bez unosa preko tipkovnice.  Izvršite kvadriranje – operacija u pythonu je </a:t>
            </a:r>
            <a:r>
              <a:rPr lang="hr-HR" b="1" dirty="0"/>
              <a:t>a**2</a:t>
            </a:r>
            <a:r>
              <a:rPr lang="hr-HR" dirty="0"/>
              <a:t>.</a:t>
            </a:r>
          </a:p>
          <a:p>
            <a:endParaRPr lang="hr-HR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4038600" y="3276600"/>
            <a:ext cx="3200400" cy="2867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1585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9</a:t>
            </a:r>
            <a:endParaRPr lang="hr-HR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2286000" y="1828800"/>
            <a:ext cx="5181600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7092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10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Kreirajte dva niza od po 5 elemenata. Zatim napunite prvi niz preko tipkovnice. Nakon toga premjestite elemente prvog niza u drugi kreirani niz i ispišite taj niz.</a:t>
            </a:r>
          </a:p>
          <a:p>
            <a:endParaRPr lang="hr-HR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5715000" y="3429000"/>
            <a:ext cx="2614612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03598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10</a:t>
            </a:r>
            <a:endParaRPr lang="hr-HR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905000" y="1600200"/>
            <a:ext cx="5943600" cy="472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775380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11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Deklarirajte niz naziva </a:t>
            </a:r>
            <a:r>
              <a:rPr lang="hr-HR" b="1" dirty="0"/>
              <a:t>niz</a:t>
            </a:r>
            <a:r>
              <a:rPr lang="hr-HR" dirty="0"/>
              <a:t> i ograničite ga na 10 elemenata. Napunite unosom preko tipkovnice.  Koirajte u drugi niz samo parne elemente prvog niza.</a:t>
            </a:r>
          </a:p>
        </p:txBody>
      </p:sp>
    </p:spTree>
    <p:extLst>
      <p:ext uri="{BB962C8B-B14F-4D97-AF65-F5344CB8AC3E}">
        <p14:creationId xmlns:p14="http://schemas.microsoft.com/office/powerpoint/2010/main" val="15638471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11</a:t>
            </a:r>
            <a:endParaRPr lang="hr-HR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981200" y="1295400"/>
            <a:ext cx="4800600" cy="533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06040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11</a:t>
            </a:r>
            <a:endParaRPr lang="hr-HR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524000" y="1836736"/>
            <a:ext cx="6324600" cy="4564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88272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12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Napunite niz s 10 elemenata i ispišite najveći i najmanji element niza.(MIN/MAX)</a:t>
            </a:r>
          </a:p>
          <a:p>
            <a:endParaRPr lang="hr-HR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2895600" y="2555240"/>
            <a:ext cx="3886200" cy="42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83527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12</a:t>
            </a:r>
            <a:endParaRPr lang="hr-HR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752600" y="1219200"/>
            <a:ext cx="5410200" cy="495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76899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Deklaracija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/>
              <a:t>Niz možemo deklarirati na više načina:</a:t>
            </a:r>
          </a:p>
          <a:p>
            <a:r>
              <a:rPr lang="hr-HR" sz="2400" b="1" dirty="0"/>
              <a:t>1. način: </a:t>
            </a:r>
            <a:r>
              <a:rPr lang="hr-HR" sz="2400" dirty="0"/>
              <a:t>deklaracija određivanjem fiksnih vrijednosti niza</a:t>
            </a:r>
            <a:r>
              <a:rPr lang="hr-HR" sz="2400" dirty="0" smtClean="0"/>
              <a:t>.</a:t>
            </a:r>
          </a:p>
          <a:p>
            <a:endParaRPr lang="hr-HR" sz="2400" dirty="0" smtClean="0"/>
          </a:p>
          <a:p>
            <a:endParaRPr lang="hr-HR" sz="2400" dirty="0"/>
          </a:p>
          <a:p>
            <a:endParaRPr lang="hr-HR" sz="2400" dirty="0"/>
          </a:p>
          <a:p>
            <a:r>
              <a:rPr lang="hr-HR" sz="2400" b="1" dirty="0"/>
              <a:t>2.način:</a:t>
            </a:r>
            <a:r>
              <a:rPr lang="hr-HR" sz="2400" dirty="0"/>
              <a:t> deklaracija niza određivanjem duljine niza i unosom elemenata preko tipkovnice</a:t>
            </a:r>
          </a:p>
          <a:p>
            <a:endParaRPr lang="hr-HR" sz="2400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295400" y="2571272"/>
            <a:ext cx="3305175" cy="1233488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1783080" y="4770120"/>
            <a:ext cx="44196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99558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Primjer niza</a:t>
            </a:r>
            <a:endParaRPr lang="hr-HR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8312983"/>
              </p:ext>
            </p:extLst>
          </p:nvPr>
        </p:nvGraphicFramePr>
        <p:xfrm>
          <a:off x="1524000" y="2819400"/>
          <a:ext cx="6217918" cy="14403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88274"/>
                <a:gridCol w="888274"/>
                <a:gridCol w="888274"/>
                <a:gridCol w="888274"/>
                <a:gridCol w="888274"/>
                <a:gridCol w="888274"/>
                <a:gridCol w="888274"/>
              </a:tblGrid>
              <a:tr h="72017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a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1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2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3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4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5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6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</a:tr>
              <a:tr h="72017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200" b="1" dirty="0">
                          <a:solidFill>
                            <a:schemeClr val="tx1"/>
                          </a:solidFill>
                          <a:effectLst/>
                        </a:rPr>
                        <a:t>indeks</a:t>
                      </a:r>
                      <a:endParaRPr lang="hr-HR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200" b="1">
                          <a:effectLst/>
                        </a:rPr>
                        <a:t>0</a:t>
                      </a:r>
                      <a:endParaRPr lang="hr-HR" sz="11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200" b="1">
                          <a:effectLst/>
                        </a:rPr>
                        <a:t>1</a:t>
                      </a:r>
                      <a:endParaRPr lang="hr-HR" sz="11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200" b="1" dirty="0">
                          <a:effectLst/>
                        </a:rPr>
                        <a:t>2</a:t>
                      </a:r>
                      <a:endParaRPr lang="hr-HR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200" b="1">
                          <a:effectLst/>
                        </a:rPr>
                        <a:t>3</a:t>
                      </a:r>
                      <a:endParaRPr lang="hr-HR" sz="11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200" b="1" dirty="0">
                          <a:effectLst/>
                        </a:rPr>
                        <a:t>4</a:t>
                      </a:r>
                      <a:endParaRPr lang="hr-HR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200" b="1" dirty="0">
                          <a:effectLst/>
                        </a:rPr>
                        <a:t>5</a:t>
                      </a:r>
                      <a:endParaRPr lang="hr-HR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7723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1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Deklarirajte niz naziva </a:t>
            </a:r>
            <a:r>
              <a:rPr lang="hr-HR" b="1" dirty="0"/>
              <a:t>niz</a:t>
            </a:r>
            <a:r>
              <a:rPr lang="hr-HR" dirty="0"/>
              <a:t> i ograničite ga na 10 elemenata. Omogućite unos elemenata preko tipkovnice. Ispišite elemente niza.</a:t>
            </a:r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2971800" y="3413760"/>
            <a:ext cx="2814638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95676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1</a:t>
            </a:r>
            <a:endParaRPr lang="hr-HR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95400" y="1828800"/>
            <a:ext cx="5638800" cy="289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5018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2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Deklarirajte niz naziva </a:t>
            </a:r>
            <a:r>
              <a:rPr lang="hr-HR" b="1" dirty="0"/>
              <a:t>niz</a:t>
            </a:r>
            <a:r>
              <a:rPr lang="hr-HR" dirty="0"/>
              <a:t> i ograničite ga na 10 elemenata. Omogućite unos elemenata preko tipkovnice. Ispišite samo parne elemente niza.</a:t>
            </a:r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915160" y="3642360"/>
            <a:ext cx="2743200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3737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2</a:t>
            </a:r>
            <a:endParaRPr lang="hr-HR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752600" y="2057400"/>
            <a:ext cx="5562600" cy="3186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96802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3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Deklarirajte niz naziva </a:t>
            </a:r>
            <a:r>
              <a:rPr lang="hr-HR" b="1" dirty="0"/>
              <a:t>niz</a:t>
            </a:r>
            <a:r>
              <a:rPr lang="hr-HR" dirty="0"/>
              <a:t> i ograničite ga na 10 elemenata. Omogućite unos elemenata preko tipkovnice. Ispišite svaki četvrti element niza.</a:t>
            </a:r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2286000" y="3428998"/>
            <a:ext cx="3429000" cy="304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06962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405</Words>
  <Application>Microsoft Office PowerPoint</Application>
  <PresentationFormat>On-screen Show (4:3)</PresentationFormat>
  <Paragraphs>62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Jednodimenzionalni niz</vt:lpstr>
      <vt:lpstr>Niz </vt:lpstr>
      <vt:lpstr>Deklaracija</vt:lpstr>
      <vt:lpstr>Primjer niza</vt:lpstr>
      <vt:lpstr>Zadatak 1</vt:lpstr>
      <vt:lpstr>Zadatak 1</vt:lpstr>
      <vt:lpstr>Zadatak 2</vt:lpstr>
      <vt:lpstr>Zadatak 2</vt:lpstr>
      <vt:lpstr>Zadatak 3</vt:lpstr>
      <vt:lpstr>Zadatak 3</vt:lpstr>
      <vt:lpstr>Zadatak 4</vt:lpstr>
      <vt:lpstr>Zadatak 4</vt:lpstr>
      <vt:lpstr>Zadatak 5</vt:lpstr>
      <vt:lpstr>Zadatak 5</vt:lpstr>
      <vt:lpstr>Zadatak 6</vt:lpstr>
      <vt:lpstr>Zadatak 6</vt:lpstr>
      <vt:lpstr>Zadatak 7</vt:lpstr>
      <vt:lpstr>Zadatak 7</vt:lpstr>
      <vt:lpstr>Zadatak 8</vt:lpstr>
      <vt:lpstr>Zadatak 8</vt:lpstr>
      <vt:lpstr>Zadatak 9</vt:lpstr>
      <vt:lpstr>Zadatak 9</vt:lpstr>
      <vt:lpstr>Zadatak 10</vt:lpstr>
      <vt:lpstr>Zadatak 10</vt:lpstr>
      <vt:lpstr>Zadatak 11</vt:lpstr>
      <vt:lpstr>Zadatak 11</vt:lpstr>
      <vt:lpstr>Zadatak 11</vt:lpstr>
      <vt:lpstr>Zadatak 12</vt:lpstr>
      <vt:lpstr>Zadatak 12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Jednodimenzionalni niz</dc:title>
  <dc:creator>zohercigo</dc:creator>
  <cp:lastModifiedBy>zoran</cp:lastModifiedBy>
  <cp:revision>2</cp:revision>
  <dcterms:created xsi:type="dcterms:W3CDTF">2006-08-16T00:00:00Z</dcterms:created>
  <dcterms:modified xsi:type="dcterms:W3CDTF">2016-11-19T12:25:55Z</dcterms:modified>
</cp:coreProperties>
</file>