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Jednodimenzionalni niz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29251"/>
            <a:ext cx="540798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692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2023110"/>
            <a:ext cx="5867400" cy="323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59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Deklarirajte niz naziva </a:t>
            </a:r>
            <a:r>
              <a:rPr lang="hr-HR" b="1" dirty="0"/>
              <a:t>niz</a:t>
            </a:r>
            <a:r>
              <a:rPr lang="hr-HR" dirty="0"/>
              <a:t> i ograničite ga na 10 elemenata. Omogućite unos elemenata preko tipkovnice. Ispišite neparne elemente niza.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362200" y="3342638"/>
            <a:ext cx="3657600" cy="305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088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00200" y="2037714"/>
            <a:ext cx="6477000" cy="30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62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Deklarirajte niz naziva </a:t>
            </a:r>
            <a:r>
              <a:rPr lang="hr-HR" b="1" dirty="0"/>
              <a:t>niz</a:t>
            </a:r>
            <a:r>
              <a:rPr lang="hr-HR" dirty="0"/>
              <a:t> i ograničite ga na 10 elemenata. Napunite niz bez unosa preko tipkovnice.  Ispišite niz u obrnutom redoslijedu od 10 prema 1..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86200" y="3429000"/>
            <a:ext cx="3267076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92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95400" y="1676400"/>
            <a:ext cx="64008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Deklarirajte niz naziva </a:t>
            </a:r>
            <a:r>
              <a:rPr lang="hr-HR" b="1" dirty="0"/>
              <a:t>niz</a:t>
            </a:r>
            <a:r>
              <a:rPr lang="hr-HR" dirty="0"/>
              <a:t> i ograničite ga na 10 elemenata. Napunite unosom preko tipkovnice.  Zbrojite elemente nizova i ispišite njihvo zbroj.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24200" y="3581400"/>
            <a:ext cx="286226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16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5791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3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7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Deklarirajte niz naziva </a:t>
            </a:r>
            <a:r>
              <a:rPr lang="hr-HR" b="1" dirty="0"/>
              <a:t>niz</a:t>
            </a:r>
            <a:r>
              <a:rPr lang="hr-HR" dirty="0"/>
              <a:t> i ograničite ga na 10 elemenata. Napunite niz bez unosa preko tipkovnice.  Ispišite sumu </a:t>
            </a:r>
            <a:r>
              <a:rPr lang="hr-HR" b="1" dirty="0"/>
              <a:t>parnih </a:t>
            </a:r>
            <a:r>
              <a:rPr lang="hr-HR" dirty="0"/>
              <a:t>elemenata niza.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38400" y="3429000"/>
            <a:ext cx="4419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7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00200" y="1676400"/>
            <a:ext cx="52578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58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8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Deklarirajte niz naziva </a:t>
            </a:r>
            <a:r>
              <a:rPr lang="hr-HR" b="1" dirty="0"/>
              <a:t>niz</a:t>
            </a:r>
            <a:r>
              <a:rPr lang="hr-HR" dirty="0"/>
              <a:t> i ograničite ga na 10 elemenata. Napunite niz bez unosa preko tipkovnice.  Pomnožite svaki element niza  </a:t>
            </a:r>
            <a:r>
              <a:rPr lang="hr-HR" b="1" dirty="0"/>
              <a:t>brojem 3</a:t>
            </a:r>
            <a:r>
              <a:rPr lang="hr-HR" dirty="0"/>
              <a:t>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505200" y="3352800"/>
            <a:ext cx="2928938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3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Niz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Jednodimenzionalni niz </a:t>
            </a:r>
            <a:r>
              <a:rPr lang="hr-HR" dirty="0"/>
              <a:t>je programska struktura koja omogućava unos više podataka spremljenih na nekoj memorijskoj lokaciji. </a:t>
            </a:r>
            <a:endParaRPr lang="hr-HR" dirty="0"/>
          </a:p>
        </p:txBody>
      </p:sp>
      <p:pic>
        <p:nvPicPr>
          <p:cNvPr id="4" name="Picture 3" descr="C:\Users\zohercigo\Desktop\nizovi\niz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520" y="3581400"/>
            <a:ext cx="5257800" cy="195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6712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8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81200" y="1828800"/>
            <a:ext cx="5029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6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9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Deklarirajte niz naziva </a:t>
            </a:r>
            <a:r>
              <a:rPr lang="hr-HR" b="1" dirty="0"/>
              <a:t>niz</a:t>
            </a:r>
            <a:r>
              <a:rPr lang="hr-HR" dirty="0"/>
              <a:t> i ograničite ga na 10 elemenata. Napunite niz bez unosa preko tipkovnice.  Izvršite kvadriranje – operacija u pythonu je </a:t>
            </a:r>
            <a:r>
              <a:rPr lang="hr-HR" b="1" dirty="0"/>
              <a:t>a**2</a:t>
            </a:r>
            <a:r>
              <a:rPr lang="hr-HR" dirty="0"/>
              <a:t>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038600" y="3276600"/>
            <a:ext cx="32004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58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9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0" y="1828800"/>
            <a:ext cx="5181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709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10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Kreirajte dva niza od po 5 elemenata. Zatim napunite prvi niz preko tipkovnice. Nakon toga premjestite elemente prvog niza u drugi kreirani niz i ispišite taj niz.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715000" y="3429000"/>
            <a:ext cx="2614612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59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10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05000" y="1600200"/>
            <a:ext cx="59436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753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Deklarirajte niz naziva </a:t>
            </a:r>
            <a:r>
              <a:rPr lang="hr-HR" b="1" dirty="0"/>
              <a:t>niz</a:t>
            </a:r>
            <a:r>
              <a:rPr lang="hr-HR" dirty="0"/>
              <a:t> i ograničite ga na 10 elemenata. Napunite unosom preko tipkovnice.  Koirajte u drugi niz samo parne elemente prvog niza.</a:t>
            </a:r>
          </a:p>
        </p:txBody>
      </p:sp>
    </p:spTree>
    <p:extLst>
      <p:ext uri="{BB962C8B-B14F-4D97-AF65-F5344CB8AC3E}">
        <p14:creationId xmlns:p14="http://schemas.microsoft.com/office/powerpoint/2010/main" val="1563847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11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81200" y="1295400"/>
            <a:ext cx="48006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04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11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1836736"/>
            <a:ext cx="6324600" cy="456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882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Napunite niz s 10 elemenata i ispišite najveći i najmanji element niza.(MIN/MAX)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95600" y="2555240"/>
            <a:ext cx="3886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835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12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52600" y="1219200"/>
            <a:ext cx="54102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8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Deklaracija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Niz možemo deklarirati na više načina:</a:t>
            </a:r>
          </a:p>
          <a:p>
            <a:r>
              <a:rPr lang="hr-HR" sz="2400" b="1" dirty="0"/>
              <a:t>1. način: </a:t>
            </a:r>
            <a:r>
              <a:rPr lang="hr-HR" sz="2400" dirty="0"/>
              <a:t>deklaracija određivanjem fiksnih vrijednosti niza</a:t>
            </a:r>
            <a:r>
              <a:rPr lang="hr-HR" sz="2400" dirty="0" smtClean="0"/>
              <a:t>.</a:t>
            </a:r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/>
          </a:p>
          <a:p>
            <a:r>
              <a:rPr lang="hr-HR" sz="2400" b="1" dirty="0"/>
              <a:t>2.način:</a:t>
            </a:r>
            <a:r>
              <a:rPr lang="hr-HR" sz="2400" dirty="0"/>
              <a:t> deklaracija niza određivanjem duljine niza i unosom elemenata preko tipkovnice</a:t>
            </a:r>
          </a:p>
          <a:p>
            <a:endParaRPr lang="hr-HR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95400" y="2571272"/>
            <a:ext cx="3305175" cy="123348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783080" y="4770120"/>
            <a:ext cx="44196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95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niza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312983"/>
              </p:ext>
            </p:extLst>
          </p:nvPr>
        </p:nvGraphicFramePr>
        <p:xfrm>
          <a:off x="1524000" y="2819400"/>
          <a:ext cx="6217918" cy="1440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274"/>
                <a:gridCol w="888274"/>
                <a:gridCol w="888274"/>
                <a:gridCol w="888274"/>
                <a:gridCol w="888274"/>
                <a:gridCol w="888274"/>
                <a:gridCol w="888274"/>
              </a:tblGrid>
              <a:tr h="7201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a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4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7201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indeks</a:t>
                      </a:r>
                      <a:endParaRPr lang="hr-H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</a:rPr>
                        <a:t>0</a:t>
                      </a:r>
                      <a:endParaRPr lang="hr-HR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</a:rPr>
                        <a:t>1</a:t>
                      </a:r>
                      <a:endParaRPr lang="hr-HR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2</a:t>
                      </a:r>
                      <a:endParaRPr lang="hr-H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</a:rPr>
                        <a:t>3</a:t>
                      </a:r>
                      <a:endParaRPr lang="hr-HR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4</a:t>
                      </a:r>
                      <a:endParaRPr lang="hr-H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5</a:t>
                      </a:r>
                      <a:endParaRPr lang="hr-H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72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Deklarirajte niz naziva </a:t>
            </a:r>
            <a:r>
              <a:rPr lang="hr-HR" b="1" dirty="0"/>
              <a:t>niz</a:t>
            </a:r>
            <a:r>
              <a:rPr lang="hr-HR" dirty="0"/>
              <a:t> i ograničite ga na 10 elemenata. Omogućite unos elemenata preko tipkovnice. Ispišite elemente niza.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971800" y="3413760"/>
            <a:ext cx="281463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6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828800"/>
            <a:ext cx="5638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0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Deklarirajte niz naziva </a:t>
            </a:r>
            <a:r>
              <a:rPr lang="hr-HR" b="1" dirty="0"/>
              <a:t>niz</a:t>
            </a:r>
            <a:r>
              <a:rPr lang="hr-HR" dirty="0"/>
              <a:t> i ograničite ga na 10 elemenata. Omogućite unos elemenata preko tipkovnice. Ispišite samo parne elemente niza.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15160" y="3642360"/>
            <a:ext cx="27432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37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52600" y="2057400"/>
            <a:ext cx="5562600" cy="31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680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Deklarirajte niz naziva </a:t>
            </a:r>
            <a:r>
              <a:rPr lang="hr-HR" b="1" dirty="0"/>
              <a:t>niz</a:t>
            </a:r>
            <a:r>
              <a:rPr lang="hr-HR" dirty="0"/>
              <a:t> i ograničite ga na 10 elemenata. Omogućite unos elemenata preko tipkovnice. Ispišite svaki četvrti element niza.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0" y="3428998"/>
            <a:ext cx="3429000" cy="304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9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405</Words>
  <Application>Microsoft Office PowerPoint</Application>
  <PresentationFormat>On-screen Show (4:3)</PresentationFormat>
  <Paragraphs>62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Jednodimenzionalni niz</vt:lpstr>
      <vt:lpstr>Niz </vt:lpstr>
      <vt:lpstr>Deklaracija</vt:lpstr>
      <vt:lpstr>Primjer niza</vt:lpstr>
      <vt:lpstr>Zadatak 1</vt:lpstr>
      <vt:lpstr>Zadatak 1</vt:lpstr>
      <vt:lpstr>Zadatak 2</vt:lpstr>
      <vt:lpstr>Zadatak 2</vt:lpstr>
      <vt:lpstr>Zadatak 3</vt:lpstr>
      <vt:lpstr>Zadatak 3</vt:lpstr>
      <vt:lpstr>Zadatak 4</vt:lpstr>
      <vt:lpstr>Zadatak 4</vt:lpstr>
      <vt:lpstr>Zadatak 5</vt:lpstr>
      <vt:lpstr>Zadatak 5</vt:lpstr>
      <vt:lpstr>Zadatak 6</vt:lpstr>
      <vt:lpstr>Zadatak 6</vt:lpstr>
      <vt:lpstr>Zadatak 7</vt:lpstr>
      <vt:lpstr>Zadatak 7</vt:lpstr>
      <vt:lpstr>Zadatak 8</vt:lpstr>
      <vt:lpstr>Zadatak 8</vt:lpstr>
      <vt:lpstr>Zadatak 9</vt:lpstr>
      <vt:lpstr>Zadatak 9</vt:lpstr>
      <vt:lpstr>Zadatak 10</vt:lpstr>
      <vt:lpstr>Zadatak 10</vt:lpstr>
      <vt:lpstr>Zadatak 11</vt:lpstr>
      <vt:lpstr>Zadatak 11</vt:lpstr>
      <vt:lpstr>Zadatak 11</vt:lpstr>
      <vt:lpstr>Zadatak 12</vt:lpstr>
      <vt:lpstr>Zadatak 12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Jednodimenzionalni niz</dc:title>
  <dc:creator>zohercigo</dc:creator>
  <cp:lastModifiedBy>zoran</cp:lastModifiedBy>
  <cp:revision>2</cp:revision>
  <dcterms:created xsi:type="dcterms:W3CDTF">2006-08-16T00:00:00Z</dcterms:created>
  <dcterms:modified xsi:type="dcterms:W3CDTF">2016-11-19T12:25:55Z</dcterms:modified>
</cp:coreProperties>
</file>