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18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226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95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849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37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r-H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039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10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392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007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059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995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72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A78D3ED-8491-4818-8A2D-21595E9BB597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B4BC6B0-92F5-476A-BDD1-2BC1FE9E9C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4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6D0A92-E9F5-4F6A-BE04-359517FD6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829" y="1715679"/>
            <a:ext cx="9144000" cy="2347273"/>
          </a:xfrm>
        </p:spPr>
        <p:txBody>
          <a:bodyPr>
            <a:normAutofit/>
          </a:bodyPr>
          <a:lstStyle/>
          <a:p>
            <a:pPr algn="ctr"/>
            <a:r>
              <a:rPr lang="hr-HR" sz="5400" b="1" dirty="0"/>
              <a:t>Zbivanja u Sovjetskom Savezu i Njemačkoj</a:t>
            </a:r>
          </a:p>
        </p:txBody>
      </p:sp>
    </p:spTree>
    <p:extLst>
      <p:ext uri="{BB962C8B-B14F-4D97-AF65-F5344CB8AC3E}">
        <p14:creationId xmlns:p14="http://schemas.microsoft.com/office/powerpoint/2010/main" val="313711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088BA5-E8EC-437B-8CF0-74AF7187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Staljinova vlast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A88F70-C106-4C0F-AD16-3A4E081DD8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696" y="2063396"/>
            <a:ext cx="10976812" cy="4478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/>
              <a:t>Josif </a:t>
            </a:r>
            <a:r>
              <a:rPr lang="hr-HR" sz="2400" b="1" dirty="0" err="1"/>
              <a:t>Visarionovič</a:t>
            </a:r>
            <a:r>
              <a:rPr lang="hr-HR" sz="2400" b="1" dirty="0"/>
              <a:t> </a:t>
            </a:r>
            <a:r>
              <a:rPr lang="hr-HR" sz="2400" b="1" dirty="0" err="1"/>
              <a:t>Džuagašvili</a:t>
            </a:r>
            <a:r>
              <a:rPr lang="hr-HR" sz="2400" b="1" dirty="0"/>
              <a:t> Staljin </a:t>
            </a:r>
            <a:r>
              <a:rPr lang="hr-HR" sz="2400" dirty="0"/>
              <a:t>(1879.-1953.)</a:t>
            </a:r>
          </a:p>
          <a:p>
            <a:r>
              <a:rPr lang="hr-HR" sz="2400" dirty="0"/>
              <a:t>potpuna kontrola nad državom, rješavanje </a:t>
            </a:r>
          </a:p>
          <a:p>
            <a:pPr marL="0" indent="0">
              <a:buNone/>
            </a:pPr>
            <a:r>
              <a:rPr lang="hr-HR" sz="2400" dirty="0"/>
              <a:t>  konkurencije, proces </a:t>
            </a:r>
            <a:r>
              <a:rPr lang="hr-HR" sz="2400" dirty="0" err="1"/>
              <a:t>kolektivizacije</a:t>
            </a:r>
            <a:endParaRPr lang="hr-HR" sz="2400" dirty="0"/>
          </a:p>
          <a:p>
            <a:r>
              <a:rPr lang="hr-HR" sz="2400" b="1" dirty="0"/>
              <a:t>kolhozi </a:t>
            </a:r>
            <a:r>
              <a:rPr lang="hr-HR" sz="2400" dirty="0"/>
              <a:t>i</a:t>
            </a:r>
            <a:r>
              <a:rPr lang="hr-HR" sz="2400" b="1" dirty="0"/>
              <a:t> sovhozi</a:t>
            </a:r>
          </a:p>
          <a:p>
            <a:r>
              <a:rPr lang="hr-HR" sz="2400" dirty="0"/>
              <a:t>„petogodišnji planovi” – pretvaranje države u industrijsku zemlju</a:t>
            </a:r>
          </a:p>
          <a:p>
            <a:r>
              <a:rPr lang="hr-HR" sz="2400" dirty="0"/>
              <a:t>strahovlada – NKVD; slanje u sibirske logore </a:t>
            </a:r>
            <a:r>
              <a:rPr lang="hr-HR" sz="2400" b="1" dirty="0"/>
              <a:t>gulage</a:t>
            </a:r>
          </a:p>
          <a:p>
            <a:r>
              <a:rPr lang="hr-HR" sz="2400" b="1" dirty="0"/>
              <a:t>kult ličnosti </a:t>
            </a:r>
            <a:r>
              <a:rPr lang="hr-HR" sz="2400" dirty="0"/>
              <a:t>– slike, nazivi gradova, tumačenje komunizma, znanost, umjetnost</a:t>
            </a:r>
            <a:endParaRPr lang="hr-HR" sz="2400" b="1" dirty="0"/>
          </a:p>
        </p:txBody>
      </p:sp>
      <p:pic>
        <p:nvPicPr>
          <p:cNvPr id="5" name="Slika 4" descr="Slika na kojoj se prikazuje osoba, sjedenje, na zatvorenom, stol&#10;&#10;Opis je automatski generiran">
            <a:extLst>
              <a:ext uri="{FF2B5EF4-FFF2-40B4-BE49-F238E27FC236}">
                <a16:creationId xmlns:a16="http://schemas.microsoft.com/office/drawing/2014/main" id="{4BD9F20E-ABF3-4D5C-A5B8-AA7FCC82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164" y="1"/>
            <a:ext cx="443883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7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>
            <a:extLst>
              <a:ext uri="{FF2B5EF4-FFF2-40B4-BE49-F238E27FC236}">
                <a16:creationId xmlns:a16="http://schemas.microsoft.com/office/drawing/2014/main" id="{A25CFAFE-1471-4BAA-996A-C418308ED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80814" cy="3429000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849694CD-0D6E-4D8B-BAAB-9CBA32C096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814" y="2722259"/>
            <a:ext cx="6211186" cy="413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3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AD482E-C41E-4800-84D7-8DB830ABE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nacizam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F49790-91E3-4631-9C98-483F3BF1E5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4667342"/>
          </a:xfrm>
        </p:spPr>
        <p:txBody>
          <a:bodyPr>
            <a:normAutofit/>
          </a:bodyPr>
          <a:lstStyle/>
          <a:p>
            <a:r>
              <a:rPr lang="hr-HR" sz="2400" b="1" dirty="0"/>
              <a:t>Nacionalsocijalistička njemačka radnička </a:t>
            </a:r>
          </a:p>
          <a:p>
            <a:pPr marL="0" indent="0">
              <a:buNone/>
            </a:pPr>
            <a:r>
              <a:rPr lang="hr-HR" sz="2400" b="1" dirty="0"/>
              <a:t>  stranka (NSDAP) </a:t>
            </a:r>
            <a:r>
              <a:rPr lang="hr-HR" sz="2400" dirty="0"/>
              <a:t>-</a:t>
            </a:r>
            <a:r>
              <a:rPr lang="hr-HR" sz="2400" b="1" dirty="0"/>
              <a:t> </a:t>
            </a:r>
            <a:r>
              <a:rPr lang="hr-HR" sz="2400" dirty="0"/>
              <a:t>vođa stranke </a:t>
            </a:r>
            <a:r>
              <a:rPr lang="hr-HR" sz="2400" b="1" dirty="0"/>
              <a:t>Adolf Hitler</a:t>
            </a:r>
          </a:p>
          <a:p>
            <a:r>
              <a:rPr lang="hr-HR" sz="2400" dirty="0"/>
              <a:t>neuspješan </a:t>
            </a:r>
            <a:r>
              <a:rPr lang="hr-HR" sz="2400" b="1" dirty="0" err="1"/>
              <a:t>Münchenski</a:t>
            </a:r>
            <a:r>
              <a:rPr lang="hr-HR" sz="2400" b="1" dirty="0"/>
              <a:t> puč </a:t>
            </a:r>
            <a:r>
              <a:rPr lang="hr-HR" sz="2400" dirty="0"/>
              <a:t>1923.g. – Hitler zatvoren</a:t>
            </a:r>
          </a:p>
          <a:p>
            <a:r>
              <a:rPr lang="hr-HR" sz="2400" dirty="0"/>
              <a:t>uspon na vlast nakon izbijanja velike gospodarske krize</a:t>
            </a:r>
          </a:p>
          <a:p>
            <a:r>
              <a:rPr lang="hr-HR" sz="2400" dirty="0"/>
              <a:t>Hitler postaje kancelar 1933.g. </a:t>
            </a:r>
            <a:endParaRPr lang="hr-HR" sz="2400" b="1" dirty="0"/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4" name="Picture 2" descr="J:\dnevnik, pripreme i sl\Marof\Šk. god. 2016.2017\4.g\slike\nacizam.jpg">
            <a:extLst>
              <a:ext uri="{FF2B5EF4-FFF2-40B4-BE49-F238E27FC236}">
                <a16:creationId xmlns:a16="http://schemas.microsoft.com/office/drawing/2014/main" id="{C329E46E-37FF-4076-A401-2C07126D6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127" y="0"/>
            <a:ext cx="4107873" cy="308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J:\dnevnik, pripreme i sl\Marof\Šk. god. 2016.2017\4.g\slike\340120_adolf-hitler--wikimedia_f.jpg">
            <a:extLst>
              <a:ext uri="{FF2B5EF4-FFF2-40B4-BE49-F238E27FC236}">
                <a16:creationId xmlns:a16="http://schemas.microsoft.com/office/drawing/2014/main" id="{7F1B58F2-719D-4C0E-8870-146BE1FCF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095750"/>
            <a:ext cx="45720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51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056928-A3E7-41FA-85E1-FDE9053E8E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7581" y="2014208"/>
            <a:ext cx="10758340" cy="4214856"/>
          </a:xfrm>
        </p:spPr>
        <p:txBody>
          <a:bodyPr>
            <a:normAutofit/>
          </a:bodyPr>
          <a:lstStyle/>
          <a:p>
            <a:r>
              <a:rPr lang="hr-HR" sz="2400" dirty="0"/>
              <a:t>politički program  - knjiga </a:t>
            </a:r>
            <a:r>
              <a:rPr lang="hr-HR" sz="2400" b="1" i="1" dirty="0" err="1"/>
              <a:t>Mein</a:t>
            </a:r>
            <a:r>
              <a:rPr lang="hr-HR" sz="2400" b="1" i="1" dirty="0"/>
              <a:t> </a:t>
            </a:r>
            <a:r>
              <a:rPr lang="hr-HR" sz="2400" b="1" i="1" dirty="0" err="1"/>
              <a:t>Kampf</a:t>
            </a:r>
            <a:endParaRPr lang="hr-HR" sz="2400" b="1" i="1" dirty="0"/>
          </a:p>
          <a:p>
            <a:r>
              <a:rPr lang="hr-HR" sz="2400" dirty="0"/>
              <a:t>pripadanje nadmoćnoj arijskoj rasi</a:t>
            </a:r>
            <a:r>
              <a:rPr lang="hr-HR" sz="2400" i="1" dirty="0"/>
              <a:t>, </a:t>
            </a:r>
            <a:r>
              <a:rPr lang="hr-HR" sz="2400" dirty="0"/>
              <a:t>antisemitizam, </a:t>
            </a:r>
          </a:p>
          <a:p>
            <a:pPr marL="0" indent="0">
              <a:buNone/>
            </a:pPr>
            <a:r>
              <a:rPr lang="hr-HR" sz="2400" i="1" dirty="0"/>
              <a:t>  </a:t>
            </a:r>
            <a:r>
              <a:rPr lang="hr-HR" sz="2400" dirty="0"/>
              <a:t>poništenje versajskog ugovora, proširenje „</a:t>
            </a:r>
            <a:r>
              <a:rPr lang="hr-HR" sz="2400" dirty="0" err="1"/>
              <a:t>Lebensrauma</a:t>
            </a:r>
            <a:r>
              <a:rPr lang="hr-HR" sz="2400" dirty="0"/>
              <a:t>”</a:t>
            </a:r>
          </a:p>
          <a:p>
            <a:r>
              <a:rPr lang="hr-HR" sz="2400" dirty="0"/>
              <a:t>širenje propagande – Joseph </a:t>
            </a:r>
            <a:r>
              <a:rPr lang="hr-HR" sz="2400" dirty="0" err="1"/>
              <a:t>Göbbels</a:t>
            </a:r>
            <a:endParaRPr lang="hr-HR" sz="2400" dirty="0"/>
          </a:p>
          <a:p>
            <a:r>
              <a:rPr lang="hr-HR" sz="2400" b="1" dirty="0" err="1"/>
              <a:t>Führer</a:t>
            </a:r>
            <a:r>
              <a:rPr lang="hr-HR" sz="2400" b="1" dirty="0"/>
              <a:t> – Treći </a:t>
            </a:r>
            <a:r>
              <a:rPr lang="hr-HR" sz="2400" b="1" dirty="0" err="1"/>
              <a:t>Reich</a:t>
            </a:r>
            <a:endParaRPr lang="hr-HR" sz="2400" b="1" dirty="0"/>
          </a:p>
          <a:p>
            <a:r>
              <a:rPr lang="hr-HR" sz="2400" b="1" dirty="0">
                <a:hlinkClick r:id="rId2" action="ppaction://hlinksldjump"/>
              </a:rPr>
              <a:t>kult ličnosti</a:t>
            </a:r>
            <a:r>
              <a:rPr lang="hr-HR" sz="2400" dirty="0"/>
              <a:t>, kontrola društva, iseljavanje neistomišljenika i Židova</a:t>
            </a:r>
          </a:p>
          <a:p>
            <a:r>
              <a:rPr lang="hr-HR" sz="2400" b="1" dirty="0" err="1"/>
              <a:t>Nürnberški</a:t>
            </a:r>
            <a:r>
              <a:rPr lang="hr-HR" sz="2400" b="1" dirty="0"/>
              <a:t> zakoni 1935.g. - </a:t>
            </a:r>
            <a:r>
              <a:rPr lang="hr-HR" sz="2400" dirty="0"/>
              <a:t>Židovi postali građani drugog reda</a:t>
            </a:r>
          </a:p>
          <a:p>
            <a:r>
              <a:rPr lang="hr-HR" sz="2400" b="1" dirty="0"/>
              <a:t>Kristalna noć 1938.g.</a:t>
            </a:r>
            <a:r>
              <a:rPr lang="hr-HR" sz="2400" dirty="0"/>
              <a:t> – ubijanje Židova, paljenje kuća i sinagoga</a:t>
            </a:r>
            <a:endParaRPr lang="hr-HR" sz="2400" b="1" dirty="0"/>
          </a:p>
          <a:p>
            <a:pPr marL="0" indent="0">
              <a:buNone/>
            </a:pPr>
            <a:endParaRPr lang="hr-HR" sz="2400" b="1" dirty="0"/>
          </a:p>
        </p:txBody>
      </p:sp>
      <p:pic>
        <p:nvPicPr>
          <p:cNvPr id="4" name="Picture 2" descr="J:\dnevnik, pripreme i sl\Marof\Šk. god. 2016.2017\4.g\slike\41tTZSUxoyL._SY344_BO1,204,203,200_.jpg">
            <a:extLst>
              <a:ext uri="{FF2B5EF4-FFF2-40B4-BE49-F238E27FC236}">
                <a16:creationId xmlns:a16="http://schemas.microsoft.com/office/drawing/2014/main" id="{FC34A3B4-43A2-45E8-8589-C98363DF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963" y="0"/>
            <a:ext cx="2850037" cy="446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96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:\dnevnik, pripreme i sl\Medicinska\Šk. god. 2014.2015\2.b\slike\slika_i_misa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81000"/>
            <a:ext cx="5867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03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og od drveta">
  <a:themeElements>
    <a:clrScheme name="Slog od drvet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log od drvet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og od drvet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TM03090434[[fn=Slog od drveta]]</Template>
  <TotalTime>53</TotalTime>
  <Words>170</Words>
  <Application>Microsoft Office PowerPoint</Application>
  <PresentationFormat>Široki zaslon</PresentationFormat>
  <Paragraphs>23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Slog od drveta</vt:lpstr>
      <vt:lpstr>Zbivanja u Sovjetskom Savezu i Njemačkoj</vt:lpstr>
      <vt:lpstr>Staljinova vlast</vt:lpstr>
      <vt:lpstr>PowerPoint prezentacija</vt:lpstr>
      <vt:lpstr>nacizam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Zbivanja u Sovjetskom Savezu i Njemačkoj</dc:title>
  <dc:creator>Korisnik</dc:creator>
  <cp:lastModifiedBy>Korisnik</cp:lastModifiedBy>
  <cp:revision>8</cp:revision>
  <dcterms:created xsi:type="dcterms:W3CDTF">2020-01-21T19:21:35Z</dcterms:created>
  <dcterms:modified xsi:type="dcterms:W3CDTF">2020-12-03T12:05:10Z</dcterms:modified>
</cp:coreProperties>
</file>