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030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163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7966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3528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7800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4632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902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218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177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252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234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350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631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1490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584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109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842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7E6F-881B-47E0-95C7-0C172BACD11C}" type="datetimeFigureOut">
              <a:rPr lang="hr-HR" smtClean="0"/>
              <a:t>10.5.2019.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3CF29-3E7A-4D01-8C92-1F1ADB6E1D8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2904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Virtualne učionice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Uz </a:t>
            </a:r>
            <a:r>
              <a:rPr lang="hr-HR" dirty="0" err="1" smtClean="0"/>
              <a:t>Carnet</a:t>
            </a:r>
            <a:r>
              <a:rPr lang="hr-HR" dirty="0" smtClean="0"/>
              <a:t> </a:t>
            </a:r>
            <a:r>
              <a:rPr lang="hr-HR" dirty="0" err="1" smtClean="0"/>
              <a:t>Loomen</a:t>
            </a:r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24" y="599090"/>
            <a:ext cx="3683689" cy="264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2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RESURSI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Resursi</a:t>
            </a:r>
            <a:r>
              <a:rPr lang="hr-HR" dirty="0"/>
              <a:t> su nastavni materijali za e-kolegij (kao npr. tekstni dokument, poveznice ili multimedijske datoteke) koje polaznici mogu čitati, pregledavati, pohraniti na svoje računalo, otisnuti, ali bez daljnje interakcije s drugim polaznicima ili nastavnikom (u online okruženju).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97933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AKTIVNOSTI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Aktivnosti</a:t>
            </a:r>
            <a:r>
              <a:rPr lang="hr-HR" dirty="0"/>
              <a:t> se od resursa razlikuju po tome što se preko njih može ostvariti interakcija nastavnika s polaznicima te među polaznicima. Za razliku od resursa, putem aktivnosti je moguće ocjenjivanje rada Odabir aktivnosti koja će se koristiti ovisno o koncepciji i prirodi sadržaja e-kolegija te o procjeni nastavnika.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453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Moodle</a:t>
            </a:r>
            <a:r>
              <a:rPr lang="hr-HR" dirty="0"/>
              <a:t> je alat za izradu digitalnih obrazovnih sadržaja i održavanje nastave na daljinu</a:t>
            </a:r>
            <a:r>
              <a:rPr lang="hr-HR" dirty="0" smtClean="0"/>
              <a:t>.</a:t>
            </a:r>
          </a:p>
          <a:p>
            <a:r>
              <a:rPr lang="hr-HR" dirty="0" err="1"/>
              <a:t>Moodle</a:t>
            </a:r>
            <a:r>
              <a:rPr lang="hr-HR" dirty="0"/>
              <a:t> je modularan sustav što znači da se sastoji od manjih cjelina koje korisnici po potrebi mogu dodavati i mijenjati. </a:t>
            </a:r>
            <a:endParaRPr lang="hr-HR" dirty="0" smtClean="0"/>
          </a:p>
          <a:p>
            <a:r>
              <a:rPr lang="hr-HR" dirty="0" smtClean="0"/>
              <a:t>Alat </a:t>
            </a:r>
            <a:r>
              <a:rPr lang="hr-HR" dirty="0"/>
              <a:t>omogućava izradu novih sadržaja uz pomoć različitih resursa ili integriranje gotovih, unaprijed pripremljenih digitalnih sadržaja. </a:t>
            </a:r>
            <a:endParaRPr lang="hr-HR" dirty="0" smtClean="0"/>
          </a:p>
          <a:p>
            <a:r>
              <a:rPr lang="hr-HR" dirty="0" smtClean="0"/>
              <a:t>Pritom </a:t>
            </a:r>
            <a:r>
              <a:rPr lang="hr-HR" dirty="0"/>
              <a:t>gotovo da nema ograničenja u vrsti dokumenta koja se može integrirati i prikazati u </a:t>
            </a:r>
            <a:r>
              <a:rPr lang="hr-HR" dirty="0" err="1"/>
              <a:t>Moodle</a:t>
            </a:r>
            <a:r>
              <a:rPr lang="hr-HR" dirty="0"/>
              <a:t>-u.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309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Alat omogućava planiranje nastave uz pomoć različitih aktivnosti i modula, upravljanje korisnicima, provjeru znanja i ocjenjivanje, praćenje aktivnosti te komunikaciju.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674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217"/>
            <a:ext cx="12192000" cy="531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6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91"/>
            <a:ext cx="12192000" cy="2815390"/>
          </a:xfrm>
          <a:prstGeom prst="rect">
            <a:avLst/>
          </a:prstGeom>
        </p:spPr>
      </p:pic>
      <p:pic>
        <p:nvPicPr>
          <p:cNvPr id="5" name="Slika 4" descr="Zaslonski isječc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2281"/>
            <a:ext cx="12192000" cy="37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65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15390"/>
          </a:xfrm>
          <a:prstGeom prst="rect">
            <a:avLst/>
          </a:prstGeom>
        </p:spPr>
      </p:pic>
      <p:pic>
        <p:nvPicPr>
          <p:cNvPr id="5" name="Slika 4" descr="Zaslonski isječc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5390"/>
            <a:ext cx="12192000" cy="37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8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Zaslonski isječc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815390"/>
          </a:xfrm>
          <a:prstGeom prst="rect">
            <a:avLst/>
          </a:prstGeom>
        </p:spPr>
      </p:pic>
      <p:pic>
        <p:nvPicPr>
          <p:cNvPr id="5" name="Slika 4" descr="Zaslonski isječc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028"/>
            <a:ext cx="12192000" cy="2511552"/>
          </a:xfrm>
          <a:prstGeom prst="rect">
            <a:avLst/>
          </a:prstGeom>
        </p:spPr>
      </p:pic>
      <p:pic>
        <p:nvPicPr>
          <p:cNvPr id="7" name="Slika 6" descr="Zaslonski isječc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90" y="5579127"/>
            <a:ext cx="2300752" cy="976417"/>
          </a:xfrm>
          <a:prstGeom prst="rect">
            <a:avLst/>
          </a:prstGeom>
        </p:spPr>
      </p:pic>
      <p:pic>
        <p:nvPicPr>
          <p:cNvPr id="8" name="Slika 7" descr="Zaslonski isječc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46" y="5579127"/>
            <a:ext cx="2575006" cy="1014780"/>
          </a:xfrm>
          <a:prstGeom prst="rect">
            <a:avLst/>
          </a:prstGeom>
        </p:spPr>
      </p:pic>
      <p:pic>
        <p:nvPicPr>
          <p:cNvPr id="9" name="Slika 8" descr="Zaslonski isječc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56" y="5579127"/>
            <a:ext cx="2638068" cy="10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4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BLOKOVI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Blokovi</a:t>
            </a:r>
            <a:r>
              <a:rPr lang="hr-HR" dirty="0"/>
              <a:t> su moduli koji se koriste za organizaciju e-kolegija, a postavljaju se u lijevi ili desni stupac.</a:t>
            </a:r>
          </a:p>
          <a:p>
            <a:r>
              <a:rPr lang="hr-HR" dirty="0"/>
              <a:t>Pomoću blokova moguće je dodatno urediti izgled i funkcionalnost e-kolegija, prikazati određeni sadržaj te olakšati navigaciju sadržajem i korištenje različitih mogućnosti aktivnosti i resursa.</a:t>
            </a:r>
          </a:p>
          <a:p>
            <a:r>
              <a:rPr lang="hr-HR" dirty="0"/>
              <a:t>Na slici su s lijeve strane vidljivi blokovi </a:t>
            </a:r>
            <a:r>
              <a:rPr lang="hr-HR" b="1" dirty="0"/>
              <a:t>Navigacija</a:t>
            </a:r>
            <a:r>
              <a:rPr lang="hr-HR" dirty="0"/>
              <a:t>, </a:t>
            </a:r>
            <a:r>
              <a:rPr lang="hr-HR" b="1" dirty="0"/>
              <a:t>Postavke</a:t>
            </a:r>
            <a:r>
              <a:rPr lang="hr-HR" dirty="0"/>
              <a:t>, </a:t>
            </a:r>
            <a:r>
              <a:rPr lang="hr-HR" b="1" dirty="0"/>
              <a:t>Kalendar</a:t>
            </a:r>
            <a:r>
              <a:rPr lang="hr-HR" dirty="0"/>
              <a:t> i </a:t>
            </a:r>
            <a:r>
              <a:rPr lang="hr-HR" b="1" dirty="0"/>
              <a:t>Polaznici</a:t>
            </a:r>
            <a:r>
              <a:rPr lang="hr-HR" dirty="0"/>
              <a:t>, a s desne strane </a:t>
            </a:r>
            <a:r>
              <a:rPr lang="hr-HR" b="1" dirty="0"/>
              <a:t>Najava događanja</a:t>
            </a:r>
            <a:r>
              <a:rPr lang="hr-HR" dirty="0"/>
              <a:t> i </a:t>
            </a:r>
            <a:r>
              <a:rPr lang="hr-HR" b="1" dirty="0"/>
              <a:t>Aktivnosti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1274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Zaslonski isječc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40" y="903890"/>
            <a:ext cx="10408608" cy="5391509"/>
          </a:xfrm>
        </p:spPr>
      </p:pic>
    </p:spTree>
    <p:extLst>
      <p:ext uri="{BB962C8B-B14F-4D97-AF65-F5344CB8AC3E}">
        <p14:creationId xmlns:p14="http://schemas.microsoft.com/office/powerpoint/2010/main" val="9861121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14</TotalTime>
  <Words>267</Words>
  <Application>Microsoft Office PowerPoint</Application>
  <PresentationFormat>Široki zaslon</PresentationFormat>
  <Paragraphs>15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Virtualne učionice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BLOKOVI</vt:lpstr>
      <vt:lpstr>PowerPoint prezentacija</vt:lpstr>
      <vt:lpstr>RESURSI</vt:lpstr>
      <vt:lpstr>AKTIVNOSTI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Virtualne učionice</dc:title>
  <dc:creator>eM</dc:creator>
  <cp:lastModifiedBy>eM</cp:lastModifiedBy>
  <cp:revision>2</cp:revision>
  <dcterms:created xsi:type="dcterms:W3CDTF">2019-05-10T04:06:52Z</dcterms:created>
  <dcterms:modified xsi:type="dcterms:W3CDTF">2019-05-10T04:20:56Z</dcterms:modified>
</cp:coreProperties>
</file>