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6" r:id="rId1"/>
  </p:sldMasterIdLst>
  <p:sldIdLst>
    <p:sldId id="256" r:id="rId2"/>
    <p:sldId id="263" r:id="rId3"/>
    <p:sldId id="257" r:id="rId4"/>
    <p:sldId id="260" r:id="rId5"/>
    <p:sldId id="258" r:id="rId6"/>
    <p:sldId id="261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6F3"/>
    <a:srgbClr val="4AFFFF"/>
    <a:srgbClr val="30D8FF"/>
    <a:srgbClr val="006C93"/>
    <a:srgbClr val="1BBEEF"/>
    <a:srgbClr val="00ADEE"/>
    <a:srgbClr val="15C0F3"/>
    <a:srgbClr val="003E5A"/>
    <a:srgbClr val="FEE7C6"/>
    <a:srgbClr val="F7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2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eljka Knezović" userId="50b5028f-89ad-412b-b4c4-4569993e3df0" providerId="ADAL" clId="{CCBA6413-1E60-4B78-A6DE-ABC496D29BBA}"/>
    <pc:docChg chg="custSel addSld modSld">
      <pc:chgData name="Željka Knezović" userId="50b5028f-89ad-412b-b4c4-4569993e3df0" providerId="ADAL" clId="{CCBA6413-1E60-4B78-A6DE-ABC496D29BBA}" dt="2018-09-23T19:39:26.514" v="58" actId="14100"/>
      <pc:docMkLst>
        <pc:docMk/>
      </pc:docMkLst>
      <pc:sldChg chg="modSp">
        <pc:chgData name="Željka Knezović" userId="50b5028f-89ad-412b-b4c4-4569993e3df0" providerId="ADAL" clId="{CCBA6413-1E60-4B78-A6DE-ABC496D29BBA}" dt="2018-09-23T19:35:15.708" v="8" actId="404"/>
        <pc:sldMkLst>
          <pc:docMk/>
          <pc:sldMk cId="1497789588" sldId="256"/>
        </pc:sldMkLst>
        <pc:spChg chg="mod">
          <ac:chgData name="Željka Knezović" userId="50b5028f-89ad-412b-b4c4-4569993e3df0" providerId="ADAL" clId="{CCBA6413-1E60-4B78-A6DE-ABC496D29BBA}" dt="2018-09-23T19:35:15.708" v="8" actId="404"/>
          <ac:spMkLst>
            <pc:docMk/>
            <pc:sldMk cId="1497789588" sldId="256"/>
            <ac:spMk id="2" creationId="{312737A0-B90F-4B2F-AD5E-20EFBC9E3C5C}"/>
          </ac:spMkLst>
        </pc:spChg>
        <pc:spChg chg="mod">
          <ac:chgData name="Željka Knezović" userId="50b5028f-89ad-412b-b4c4-4569993e3df0" providerId="ADAL" clId="{CCBA6413-1E60-4B78-A6DE-ABC496D29BBA}" dt="2018-09-23T19:35:11.274" v="6"/>
          <ac:spMkLst>
            <pc:docMk/>
            <pc:sldMk cId="1497789588" sldId="256"/>
            <ac:spMk id="3" creationId="{0E37A45F-9F98-4B0B-B4C9-FB3E62BB4F7C}"/>
          </ac:spMkLst>
        </pc:spChg>
      </pc:sldChg>
      <pc:sldChg chg="addSp delSp modSp">
        <pc:chgData name="Željka Knezović" userId="50b5028f-89ad-412b-b4c4-4569993e3df0" providerId="ADAL" clId="{CCBA6413-1E60-4B78-A6DE-ABC496D29BBA}" dt="2018-09-23T19:35:58.686" v="13" actId="1076"/>
        <pc:sldMkLst>
          <pc:docMk/>
          <pc:sldMk cId="699021865" sldId="258"/>
        </pc:sldMkLst>
        <pc:picChg chg="del">
          <ac:chgData name="Željka Knezović" userId="50b5028f-89ad-412b-b4c4-4569993e3df0" providerId="ADAL" clId="{CCBA6413-1E60-4B78-A6DE-ABC496D29BBA}" dt="2018-09-23T19:35:49.201" v="10" actId="478"/>
          <ac:picMkLst>
            <pc:docMk/>
            <pc:sldMk cId="699021865" sldId="258"/>
            <ac:picMk id="5" creationId="{0E6F2D5E-07DE-468D-8BB5-3C79BFDB054C}"/>
          </ac:picMkLst>
        </pc:picChg>
        <pc:picChg chg="add mod">
          <ac:chgData name="Željka Knezović" userId="50b5028f-89ad-412b-b4c4-4569993e3df0" providerId="ADAL" clId="{CCBA6413-1E60-4B78-A6DE-ABC496D29BBA}" dt="2018-09-23T19:35:58.686" v="13" actId="1076"/>
          <ac:picMkLst>
            <pc:docMk/>
            <pc:sldMk cId="699021865" sldId="258"/>
            <ac:picMk id="6" creationId="{55CDFC56-EC45-40F1-BEB0-DD48A529110A}"/>
          </ac:picMkLst>
        </pc:picChg>
      </pc:sldChg>
      <pc:sldChg chg="modSp">
        <pc:chgData name="Željka Knezović" userId="50b5028f-89ad-412b-b4c4-4569993e3df0" providerId="ADAL" clId="{CCBA6413-1E60-4B78-A6DE-ABC496D29BBA}" dt="2018-09-23T19:35:28.312" v="9" actId="1076"/>
        <pc:sldMkLst>
          <pc:docMk/>
          <pc:sldMk cId="1166843437" sldId="260"/>
        </pc:sldMkLst>
        <pc:spChg chg="mod">
          <ac:chgData name="Željka Knezović" userId="50b5028f-89ad-412b-b4c4-4569993e3df0" providerId="ADAL" clId="{CCBA6413-1E60-4B78-A6DE-ABC496D29BBA}" dt="2018-09-23T19:35:28.312" v="9" actId="1076"/>
          <ac:spMkLst>
            <pc:docMk/>
            <pc:sldMk cId="1166843437" sldId="260"/>
            <ac:spMk id="2" creationId="{704D808D-CD6D-48A5-8636-D1766D8B630D}"/>
          </ac:spMkLst>
        </pc:spChg>
      </pc:sldChg>
      <pc:sldChg chg="addSp delSp modSp">
        <pc:chgData name="Željka Knezović" userId="50b5028f-89ad-412b-b4c4-4569993e3df0" providerId="ADAL" clId="{CCBA6413-1E60-4B78-A6DE-ABC496D29BBA}" dt="2018-09-23T19:38:43.162" v="43" actId="1076"/>
        <pc:sldMkLst>
          <pc:docMk/>
          <pc:sldMk cId="3173127106" sldId="261"/>
        </pc:sldMkLst>
        <pc:spChg chg="del">
          <ac:chgData name="Željka Knezović" userId="50b5028f-89ad-412b-b4c4-4569993e3df0" providerId="ADAL" clId="{CCBA6413-1E60-4B78-A6DE-ABC496D29BBA}" dt="2018-09-23T19:38:20.304" v="33" actId="478"/>
          <ac:spMkLst>
            <pc:docMk/>
            <pc:sldMk cId="3173127106" sldId="261"/>
            <ac:spMk id="4" creationId="{CB01C2B8-204E-4C7A-B3DA-CF03C33E89D7}"/>
          </ac:spMkLst>
        </pc:spChg>
        <pc:spChg chg="mod">
          <ac:chgData name="Željka Knezović" userId="50b5028f-89ad-412b-b4c4-4569993e3df0" providerId="ADAL" clId="{CCBA6413-1E60-4B78-A6DE-ABC496D29BBA}" dt="2018-09-23T19:38:43.162" v="43" actId="1076"/>
          <ac:spMkLst>
            <pc:docMk/>
            <pc:sldMk cId="3173127106" sldId="261"/>
            <ac:spMk id="7" creationId="{FFAA3019-429A-4F7D-85EC-CE5B10B1C498}"/>
          </ac:spMkLst>
        </pc:spChg>
        <pc:spChg chg="del mod">
          <ac:chgData name="Željka Knezović" userId="50b5028f-89ad-412b-b4c4-4569993e3df0" providerId="ADAL" clId="{CCBA6413-1E60-4B78-A6DE-ABC496D29BBA}" dt="2018-09-23T19:38:21.651" v="35" actId="478"/>
          <ac:spMkLst>
            <pc:docMk/>
            <pc:sldMk cId="3173127106" sldId="261"/>
            <ac:spMk id="8" creationId="{4D4BFDA0-AE2B-4031-A9B8-4766C5B672BB}"/>
          </ac:spMkLst>
        </pc:spChg>
        <pc:spChg chg="mod">
          <ac:chgData name="Željka Knezović" userId="50b5028f-89ad-412b-b4c4-4569993e3df0" providerId="ADAL" clId="{CCBA6413-1E60-4B78-A6DE-ABC496D29BBA}" dt="2018-09-23T19:38:40.050" v="42" actId="1076"/>
          <ac:spMkLst>
            <pc:docMk/>
            <pc:sldMk cId="3173127106" sldId="261"/>
            <ac:spMk id="9" creationId="{7F4567B7-BA5B-4160-999E-3CEFAE322202}"/>
          </ac:spMkLst>
        </pc:spChg>
        <pc:picChg chg="del">
          <ac:chgData name="Željka Knezović" userId="50b5028f-89ad-412b-b4c4-4569993e3df0" providerId="ADAL" clId="{CCBA6413-1E60-4B78-A6DE-ABC496D29BBA}" dt="2018-09-23T19:36:54.995" v="17" actId="478"/>
          <ac:picMkLst>
            <pc:docMk/>
            <pc:sldMk cId="3173127106" sldId="261"/>
            <ac:picMk id="5" creationId="{C6FDD971-1F1F-4BE4-8B1E-592BFF983DCF}"/>
          </ac:picMkLst>
        </pc:picChg>
        <pc:picChg chg="del">
          <ac:chgData name="Željka Knezović" userId="50b5028f-89ad-412b-b4c4-4569993e3df0" providerId="ADAL" clId="{CCBA6413-1E60-4B78-A6DE-ABC496D29BBA}" dt="2018-09-23T19:37:38.080" v="24" actId="478"/>
          <ac:picMkLst>
            <pc:docMk/>
            <pc:sldMk cId="3173127106" sldId="261"/>
            <ac:picMk id="6" creationId="{4FC3E4F2-5CE1-4EF2-B814-898AB37159CE}"/>
          </ac:picMkLst>
        </pc:picChg>
        <pc:picChg chg="add mod ord">
          <ac:chgData name="Željka Knezović" userId="50b5028f-89ad-412b-b4c4-4569993e3df0" providerId="ADAL" clId="{CCBA6413-1E60-4B78-A6DE-ABC496D29BBA}" dt="2018-09-23T19:38:36.232" v="41" actId="14100"/>
          <ac:picMkLst>
            <pc:docMk/>
            <pc:sldMk cId="3173127106" sldId="261"/>
            <ac:picMk id="11" creationId="{10AC605F-E3DF-482D-BE9C-15A2DB66DF78}"/>
          </ac:picMkLst>
        </pc:picChg>
        <pc:picChg chg="add del mod">
          <ac:chgData name="Željka Knezović" userId="50b5028f-89ad-412b-b4c4-4569993e3df0" providerId="ADAL" clId="{CCBA6413-1E60-4B78-A6DE-ABC496D29BBA}" dt="2018-09-23T19:38:22.312" v="36" actId="478"/>
          <ac:picMkLst>
            <pc:docMk/>
            <pc:sldMk cId="3173127106" sldId="261"/>
            <ac:picMk id="13" creationId="{8F6AB5ED-B1D7-4864-A7BF-69B8D1498C52}"/>
          </ac:picMkLst>
        </pc:picChg>
        <pc:picChg chg="add del">
          <ac:chgData name="Željka Knezović" userId="50b5028f-89ad-412b-b4c4-4569993e3df0" providerId="ADAL" clId="{CCBA6413-1E60-4B78-A6DE-ABC496D29BBA}" dt="2018-09-23T19:38:11.894" v="31"/>
          <ac:picMkLst>
            <pc:docMk/>
            <pc:sldMk cId="3173127106" sldId="261"/>
            <ac:picMk id="14" creationId="{5E0C7E97-8C16-4B8A-9B10-EF3316274E13}"/>
          </ac:picMkLst>
        </pc:picChg>
      </pc:sldChg>
      <pc:sldChg chg="addSp delSp modSp add">
        <pc:chgData name="Željka Knezović" userId="50b5028f-89ad-412b-b4c4-4569993e3df0" providerId="ADAL" clId="{CCBA6413-1E60-4B78-A6DE-ABC496D29BBA}" dt="2018-09-23T19:39:26.514" v="58" actId="14100"/>
        <pc:sldMkLst>
          <pc:docMk/>
          <pc:sldMk cId="948058539" sldId="262"/>
        </pc:sldMkLst>
        <pc:spChg chg="del mod">
          <ac:chgData name="Željka Knezović" userId="50b5028f-89ad-412b-b4c4-4569993e3df0" providerId="ADAL" clId="{CCBA6413-1E60-4B78-A6DE-ABC496D29BBA}" dt="2018-09-23T19:38:49.034" v="45" actId="478"/>
          <ac:spMkLst>
            <pc:docMk/>
            <pc:sldMk cId="948058539" sldId="262"/>
            <ac:spMk id="3" creationId="{4407E7DC-729D-4E99-AC47-D0957813E82A}"/>
          </ac:spMkLst>
        </pc:spChg>
        <pc:spChg chg="mod">
          <ac:chgData name="Željka Knezović" userId="50b5028f-89ad-412b-b4c4-4569993e3df0" providerId="ADAL" clId="{CCBA6413-1E60-4B78-A6DE-ABC496D29BBA}" dt="2018-09-23T19:39:09.732" v="54" actId="1076"/>
          <ac:spMkLst>
            <pc:docMk/>
            <pc:sldMk cId="948058539" sldId="262"/>
            <ac:spMk id="4" creationId="{CB01C2B8-204E-4C7A-B3DA-CF03C33E89D7}"/>
          </ac:spMkLst>
        </pc:spChg>
        <pc:spChg chg="add del mod">
          <ac:chgData name="Željka Knezović" userId="50b5028f-89ad-412b-b4c4-4569993e3df0" providerId="ADAL" clId="{CCBA6413-1E60-4B78-A6DE-ABC496D29BBA}" dt="2018-09-23T19:38:50.977" v="46" actId="478"/>
          <ac:spMkLst>
            <pc:docMk/>
            <pc:sldMk cId="948058539" sldId="262"/>
            <ac:spMk id="6" creationId="{635B65B7-C507-4861-8FFE-6532AF851302}"/>
          </ac:spMkLst>
        </pc:spChg>
        <pc:spChg chg="del">
          <ac:chgData name="Željka Knezović" userId="50b5028f-89ad-412b-b4c4-4569993e3df0" providerId="ADAL" clId="{CCBA6413-1E60-4B78-A6DE-ABC496D29BBA}" dt="2018-09-23T19:38:52.420" v="47" actId="478"/>
          <ac:spMkLst>
            <pc:docMk/>
            <pc:sldMk cId="948058539" sldId="262"/>
            <ac:spMk id="7" creationId="{FFAA3019-429A-4F7D-85EC-CE5B10B1C498}"/>
          </ac:spMkLst>
        </pc:spChg>
        <pc:spChg chg="mod">
          <ac:chgData name="Željka Knezović" userId="50b5028f-89ad-412b-b4c4-4569993e3df0" providerId="ADAL" clId="{CCBA6413-1E60-4B78-A6DE-ABC496D29BBA}" dt="2018-09-23T19:39:26.514" v="58" actId="14100"/>
          <ac:spMkLst>
            <pc:docMk/>
            <pc:sldMk cId="948058539" sldId="262"/>
            <ac:spMk id="8" creationId="{4D4BFDA0-AE2B-4031-A9B8-4766C5B672BB}"/>
          </ac:spMkLst>
        </pc:spChg>
        <pc:spChg chg="del">
          <ac:chgData name="Željka Knezović" userId="50b5028f-89ad-412b-b4c4-4569993e3df0" providerId="ADAL" clId="{CCBA6413-1E60-4B78-A6DE-ABC496D29BBA}" dt="2018-09-23T19:38:53.976" v="49" actId="478"/>
          <ac:spMkLst>
            <pc:docMk/>
            <pc:sldMk cId="948058539" sldId="262"/>
            <ac:spMk id="9" creationId="{7F4567B7-BA5B-4160-999E-3CEFAE322202}"/>
          </ac:spMkLst>
        </pc:spChg>
        <pc:picChg chg="del">
          <ac:chgData name="Željka Knezović" userId="50b5028f-89ad-412b-b4c4-4569993e3df0" providerId="ADAL" clId="{CCBA6413-1E60-4B78-A6DE-ABC496D29BBA}" dt="2018-09-23T19:38:53.256" v="48" actId="478"/>
          <ac:picMkLst>
            <pc:docMk/>
            <pc:sldMk cId="948058539" sldId="262"/>
            <ac:picMk id="11" creationId="{10AC605F-E3DF-482D-BE9C-15A2DB66DF78}"/>
          </ac:picMkLst>
        </pc:picChg>
        <pc:picChg chg="mod">
          <ac:chgData name="Željka Knezović" userId="50b5028f-89ad-412b-b4c4-4569993e3df0" providerId="ADAL" clId="{CCBA6413-1E60-4B78-A6DE-ABC496D29BBA}" dt="2018-09-23T19:39:07.184" v="53" actId="1076"/>
          <ac:picMkLst>
            <pc:docMk/>
            <pc:sldMk cId="948058539" sldId="262"/>
            <ac:picMk id="13" creationId="{8F6AB5ED-B1D7-4864-A7BF-69B8D1498C5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8755C-C523-4835-804E-54AA5FF31CE5}" type="doc">
      <dgm:prSet loTypeId="urn:microsoft.com/office/officeart/2005/8/layout/vList6" loCatId="list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DF172F56-B281-4E60-A768-2F6E064D87C9}">
      <dgm:prSet phldrT="[Tekst]"/>
      <dgm:spPr/>
      <dgm:t>
        <a:bodyPr/>
        <a:lstStyle/>
        <a:p>
          <a:r>
            <a:rPr lang="hr-HR" dirty="0"/>
            <a:t>Računalo pošiljatelj</a:t>
          </a:r>
        </a:p>
      </dgm:t>
    </dgm:pt>
    <dgm:pt modelId="{2773690C-8242-4DA3-8722-1B4A22E8E25D}" type="parTrans" cxnId="{84520162-9EF0-46D1-B7DF-C104C054DA3A}">
      <dgm:prSet/>
      <dgm:spPr/>
      <dgm:t>
        <a:bodyPr/>
        <a:lstStyle/>
        <a:p>
          <a:endParaRPr lang="hr-HR"/>
        </a:p>
      </dgm:t>
    </dgm:pt>
    <dgm:pt modelId="{31F53550-6D60-44D2-BA2B-2553674B01BA}" type="sibTrans" cxnId="{84520162-9EF0-46D1-B7DF-C104C054DA3A}">
      <dgm:prSet/>
      <dgm:spPr/>
      <dgm:t>
        <a:bodyPr/>
        <a:lstStyle/>
        <a:p>
          <a:endParaRPr lang="hr-HR"/>
        </a:p>
      </dgm:t>
    </dgm:pt>
    <dgm:pt modelId="{1AADA53B-0FB1-4DD3-9508-7735F01B4A02}">
      <dgm:prSet phldrT="[Tekst]"/>
      <dgm:spPr/>
      <dgm:t>
        <a:bodyPr/>
        <a:lstStyle/>
        <a:p>
          <a:r>
            <a:rPr lang="hr-HR" dirty="0"/>
            <a:t>Dijeli datoteku na pakete</a:t>
          </a:r>
        </a:p>
      </dgm:t>
    </dgm:pt>
    <dgm:pt modelId="{D5DC2B1C-49E4-459D-A9E7-EBD94939A3C2}" type="parTrans" cxnId="{8FC86DB5-6A08-42AE-9479-6F63F19CF956}">
      <dgm:prSet/>
      <dgm:spPr/>
      <dgm:t>
        <a:bodyPr/>
        <a:lstStyle/>
        <a:p>
          <a:endParaRPr lang="hr-HR"/>
        </a:p>
      </dgm:t>
    </dgm:pt>
    <dgm:pt modelId="{24793BDC-0131-4EAD-ABAE-C0A63D0B05E8}" type="sibTrans" cxnId="{8FC86DB5-6A08-42AE-9479-6F63F19CF956}">
      <dgm:prSet/>
      <dgm:spPr/>
      <dgm:t>
        <a:bodyPr/>
        <a:lstStyle/>
        <a:p>
          <a:endParaRPr lang="hr-HR"/>
        </a:p>
      </dgm:t>
    </dgm:pt>
    <dgm:pt modelId="{90C50FCE-0888-4D38-ACB8-5F6BD5DDD03C}">
      <dgm:prSet phldrT="[Tekst]"/>
      <dgm:spPr/>
      <dgm:t>
        <a:bodyPr/>
        <a:lstStyle/>
        <a:p>
          <a:r>
            <a:rPr lang="hr-HR" dirty="0"/>
            <a:t>Šalje pakete u mrežu</a:t>
          </a:r>
        </a:p>
      </dgm:t>
    </dgm:pt>
    <dgm:pt modelId="{AAF7D110-80C2-424F-B9CC-A64C0A8F84EE}" type="parTrans" cxnId="{164C3DF0-BBCB-4F7B-8D96-001F9702567B}">
      <dgm:prSet/>
      <dgm:spPr/>
      <dgm:t>
        <a:bodyPr/>
        <a:lstStyle/>
        <a:p>
          <a:endParaRPr lang="hr-HR"/>
        </a:p>
      </dgm:t>
    </dgm:pt>
    <dgm:pt modelId="{F80EC183-DCC1-48BD-A3DD-284858D4C6A5}" type="sibTrans" cxnId="{164C3DF0-BBCB-4F7B-8D96-001F9702567B}">
      <dgm:prSet/>
      <dgm:spPr/>
      <dgm:t>
        <a:bodyPr/>
        <a:lstStyle/>
        <a:p>
          <a:endParaRPr lang="hr-HR"/>
        </a:p>
      </dgm:t>
    </dgm:pt>
    <dgm:pt modelId="{DA8AEF23-4272-4E46-B017-815A81A3A012}">
      <dgm:prSet phldrT="[Tekst]"/>
      <dgm:spPr/>
      <dgm:t>
        <a:bodyPr/>
        <a:lstStyle/>
        <a:p>
          <a:r>
            <a:rPr lang="hr-HR" dirty="0"/>
            <a:t>Računalo primatelj</a:t>
          </a:r>
        </a:p>
      </dgm:t>
    </dgm:pt>
    <dgm:pt modelId="{4A51814E-CD46-4761-846E-D21D26D4A37D}" type="parTrans" cxnId="{C4314F0A-3293-40D9-BDB9-2B66B3253963}">
      <dgm:prSet/>
      <dgm:spPr/>
      <dgm:t>
        <a:bodyPr/>
        <a:lstStyle/>
        <a:p>
          <a:endParaRPr lang="hr-HR"/>
        </a:p>
      </dgm:t>
    </dgm:pt>
    <dgm:pt modelId="{909D24B9-7045-4BB5-8811-36A9C6E2C271}" type="sibTrans" cxnId="{C4314F0A-3293-40D9-BDB9-2B66B3253963}">
      <dgm:prSet/>
      <dgm:spPr/>
      <dgm:t>
        <a:bodyPr/>
        <a:lstStyle/>
        <a:p>
          <a:endParaRPr lang="hr-HR"/>
        </a:p>
      </dgm:t>
    </dgm:pt>
    <dgm:pt modelId="{FEBF499B-B176-4E97-8809-59C7263CD84C}">
      <dgm:prSet phldrT="[Tekst]"/>
      <dgm:spPr/>
      <dgm:t>
        <a:bodyPr/>
        <a:lstStyle/>
        <a:p>
          <a:r>
            <a:rPr lang="hr-HR" dirty="0"/>
            <a:t>Prima pakete</a:t>
          </a:r>
        </a:p>
      </dgm:t>
    </dgm:pt>
    <dgm:pt modelId="{92C398A9-7DA9-43E5-862C-7C919462401F}" type="parTrans" cxnId="{7CBB002A-E322-469F-AE29-10272F9BCDC1}">
      <dgm:prSet/>
      <dgm:spPr/>
      <dgm:t>
        <a:bodyPr/>
        <a:lstStyle/>
        <a:p>
          <a:endParaRPr lang="hr-HR"/>
        </a:p>
      </dgm:t>
    </dgm:pt>
    <dgm:pt modelId="{DA5794FD-3B9F-4AE0-B003-07614E1F709C}" type="sibTrans" cxnId="{7CBB002A-E322-469F-AE29-10272F9BCDC1}">
      <dgm:prSet/>
      <dgm:spPr/>
      <dgm:t>
        <a:bodyPr/>
        <a:lstStyle/>
        <a:p>
          <a:endParaRPr lang="hr-HR"/>
        </a:p>
      </dgm:t>
    </dgm:pt>
    <dgm:pt modelId="{EC36702B-0930-4387-8B4E-F469C266C659}">
      <dgm:prSet phldrT="[Tekst]"/>
      <dgm:spPr/>
      <dgm:t>
        <a:bodyPr/>
        <a:lstStyle/>
        <a:p>
          <a:r>
            <a:rPr lang="hr-HR" dirty="0"/>
            <a:t>Provjerava pristigle pakete</a:t>
          </a:r>
        </a:p>
      </dgm:t>
    </dgm:pt>
    <dgm:pt modelId="{BED4EDD1-EBC9-4E73-A82C-45D80C4ED56B}" type="parTrans" cxnId="{1649999E-82F1-4EDA-A856-E9CAEB7E767D}">
      <dgm:prSet/>
      <dgm:spPr/>
      <dgm:t>
        <a:bodyPr/>
        <a:lstStyle/>
        <a:p>
          <a:endParaRPr lang="hr-HR"/>
        </a:p>
      </dgm:t>
    </dgm:pt>
    <dgm:pt modelId="{FB69F7E7-6891-43D3-9589-BF6F4D8615FD}" type="sibTrans" cxnId="{1649999E-82F1-4EDA-A856-E9CAEB7E767D}">
      <dgm:prSet/>
      <dgm:spPr/>
      <dgm:t>
        <a:bodyPr/>
        <a:lstStyle/>
        <a:p>
          <a:endParaRPr lang="hr-HR"/>
        </a:p>
      </dgm:t>
    </dgm:pt>
    <dgm:pt modelId="{8F052C2A-1F60-495B-B3CE-11694E9CBACB}">
      <dgm:prSet phldrT="[Tekst]"/>
      <dgm:spPr/>
      <dgm:t>
        <a:bodyPr/>
        <a:lstStyle/>
        <a:p>
          <a:r>
            <a:rPr lang="hr-HR" dirty="0"/>
            <a:t>Spaja pakete u datoteku</a:t>
          </a:r>
        </a:p>
      </dgm:t>
    </dgm:pt>
    <dgm:pt modelId="{1D6B2254-B960-48FE-9131-166571443689}" type="parTrans" cxnId="{39C46028-E423-469C-ABDE-4E15FA8AE2D2}">
      <dgm:prSet/>
      <dgm:spPr/>
      <dgm:t>
        <a:bodyPr/>
        <a:lstStyle/>
        <a:p>
          <a:endParaRPr lang="hr-HR"/>
        </a:p>
      </dgm:t>
    </dgm:pt>
    <dgm:pt modelId="{9112359B-9F53-4706-A16D-3A220B5F63D8}" type="sibTrans" cxnId="{39C46028-E423-469C-ABDE-4E15FA8AE2D2}">
      <dgm:prSet/>
      <dgm:spPr/>
      <dgm:t>
        <a:bodyPr/>
        <a:lstStyle/>
        <a:p>
          <a:endParaRPr lang="hr-HR"/>
        </a:p>
      </dgm:t>
    </dgm:pt>
    <dgm:pt modelId="{13E28355-5BD0-426C-B406-DAC36D3D2A97}" type="pres">
      <dgm:prSet presAssocID="{09A8755C-C523-4835-804E-54AA5FF31CE5}" presName="Name0" presStyleCnt="0">
        <dgm:presLayoutVars>
          <dgm:dir/>
          <dgm:animLvl val="lvl"/>
          <dgm:resizeHandles/>
        </dgm:presLayoutVars>
      </dgm:prSet>
      <dgm:spPr/>
    </dgm:pt>
    <dgm:pt modelId="{8B61E50E-A363-40CD-998C-DBFA3C18EFD7}" type="pres">
      <dgm:prSet presAssocID="{DF172F56-B281-4E60-A768-2F6E064D87C9}" presName="linNode" presStyleCnt="0"/>
      <dgm:spPr/>
    </dgm:pt>
    <dgm:pt modelId="{B3B614E8-E84F-44F8-80BA-E785DA531669}" type="pres">
      <dgm:prSet presAssocID="{DF172F56-B281-4E60-A768-2F6E064D87C9}" presName="parentShp" presStyleLbl="node1" presStyleIdx="0" presStyleCnt="2" custLinFactNeighborY="2860">
        <dgm:presLayoutVars>
          <dgm:bulletEnabled val="1"/>
        </dgm:presLayoutVars>
      </dgm:prSet>
      <dgm:spPr/>
    </dgm:pt>
    <dgm:pt modelId="{29417F83-B766-4C48-A56E-C9C26B9504BA}" type="pres">
      <dgm:prSet presAssocID="{DF172F56-B281-4E60-A768-2F6E064D87C9}" presName="childShp" presStyleLbl="bgAccFollowNode1" presStyleIdx="0" presStyleCnt="2">
        <dgm:presLayoutVars>
          <dgm:bulletEnabled val="1"/>
        </dgm:presLayoutVars>
      </dgm:prSet>
      <dgm:spPr/>
    </dgm:pt>
    <dgm:pt modelId="{9728FAAB-7E77-4814-9EE9-76815688C400}" type="pres">
      <dgm:prSet presAssocID="{31F53550-6D60-44D2-BA2B-2553674B01BA}" presName="spacing" presStyleCnt="0"/>
      <dgm:spPr/>
    </dgm:pt>
    <dgm:pt modelId="{472F7674-C91D-4138-8EB7-C16F988BC460}" type="pres">
      <dgm:prSet presAssocID="{DA8AEF23-4272-4E46-B017-815A81A3A012}" presName="linNode" presStyleCnt="0"/>
      <dgm:spPr/>
    </dgm:pt>
    <dgm:pt modelId="{A70D7807-4851-4DA4-8ABB-5D14C167C6BE}" type="pres">
      <dgm:prSet presAssocID="{DA8AEF23-4272-4E46-B017-815A81A3A012}" presName="parentShp" presStyleLbl="node1" presStyleIdx="1" presStyleCnt="2" custLinFactNeighborY="26">
        <dgm:presLayoutVars>
          <dgm:bulletEnabled val="1"/>
        </dgm:presLayoutVars>
      </dgm:prSet>
      <dgm:spPr/>
    </dgm:pt>
    <dgm:pt modelId="{36BEADBA-109E-49B0-AA79-6D4771500E8F}" type="pres">
      <dgm:prSet presAssocID="{DA8AEF23-4272-4E46-B017-815A81A3A012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C4314F0A-3293-40D9-BDB9-2B66B3253963}" srcId="{09A8755C-C523-4835-804E-54AA5FF31CE5}" destId="{DA8AEF23-4272-4E46-B017-815A81A3A012}" srcOrd="1" destOrd="0" parTransId="{4A51814E-CD46-4761-846E-D21D26D4A37D}" sibTransId="{909D24B9-7045-4BB5-8811-36A9C6E2C271}"/>
    <dgm:cxn modelId="{EB290D0C-A544-4814-9ED1-4AE02E1785A5}" type="presOf" srcId="{09A8755C-C523-4835-804E-54AA5FF31CE5}" destId="{13E28355-5BD0-426C-B406-DAC36D3D2A97}" srcOrd="0" destOrd="0" presId="urn:microsoft.com/office/officeart/2005/8/layout/vList6"/>
    <dgm:cxn modelId="{39C46028-E423-469C-ABDE-4E15FA8AE2D2}" srcId="{DA8AEF23-4272-4E46-B017-815A81A3A012}" destId="{8F052C2A-1F60-495B-B3CE-11694E9CBACB}" srcOrd="2" destOrd="0" parTransId="{1D6B2254-B960-48FE-9131-166571443689}" sibTransId="{9112359B-9F53-4706-A16D-3A220B5F63D8}"/>
    <dgm:cxn modelId="{7CBB002A-E322-469F-AE29-10272F9BCDC1}" srcId="{DA8AEF23-4272-4E46-B017-815A81A3A012}" destId="{FEBF499B-B176-4E97-8809-59C7263CD84C}" srcOrd="0" destOrd="0" parTransId="{92C398A9-7DA9-43E5-862C-7C919462401F}" sibTransId="{DA5794FD-3B9F-4AE0-B003-07614E1F709C}"/>
    <dgm:cxn modelId="{3729043C-B463-4A6D-9C6B-CDF8EFB2C5A8}" type="presOf" srcId="{90C50FCE-0888-4D38-ACB8-5F6BD5DDD03C}" destId="{29417F83-B766-4C48-A56E-C9C26B9504BA}" srcOrd="0" destOrd="1" presId="urn:microsoft.com/office/officeart/2005/8/layout/vList6"/>
    <dgm:cxn modelId="{84520162-9EF0-46D1-B7DF-C104C054DA3A}" srcId="{09A8755C-C523-4835-804E-54AA5FF31CE5}" destId="{DF172F56-B281-4E60-A768-2F6E064D87C9}" srcOrd="0" destOrd="0" parTransId="{2773690C-8242-4DA3-8722-1B4A22E8E25D}" sibTransId="{31F53550-6D60-44D2-BA2B-2553674B01BA}"/>
    <dgm:cxn modelId="{90DD366B-56CF-42F3-8ABF-AD3E741D20C0}" type="presOf" srcId="{EC36702B-0930-4387-8B4E-F469C266C659}" destId="{36BEADBA-109E-49B0-AA79-6D4771500E8F}" srcOrd="0" destOrd="1" presId="urn:microsoft.com/office/officeart/2005/8/layout/vList6"/>
    <dgm:cxn modelId="{2D2A5181-74F5-4709-8152-C09465AC585B}" type="presOf" srcId="{DF172F56-B281-4E60-A768-2F6E064D87C9}" destId="{B3B614E8-E84F-44F8-80BA-E785DA531669}" srcOrd="0" destOrd="0" presId="urn:microsoft.com/office/officeart/2005/8/layout/vList6"/>
    <dgm:cxn modelId="{FE45B187-10E4-4692-B66A-9CFB0D987985}" type="presOf" srcId="{8F052C2A-1F60-495B-B3CE-11694E9CBACB}" destId="{36BEADBA-109E-49B0-AA79-6D4771500E8F}" srcOrd="0" destOrd="2" presId="urn:microsoft.com/office/officeart/2005/8/layout/vList6"/>
    <dgm:cxn modelId="{1649999E-82F1-4EDA-A856-E9CAEB7E767D}" srcId="{DA8AEF23-4272-4E46-B017-815A81A3A012}" destId="{EC36702B-0930-4387-8B4E-F469C266C659}" srcOrd="1" destOrd="0" parTransId="{BED4EDD1-EBC9-4E73-A82C-45D80C4ED56B}" sibTransId="{FB69F7E7-6891-43D3-9589-BF6F4D8615FD}"/>
    <dgm:cxn modelId="{CC79F9AA-6882-4C0A-9C36-3219DC6F1C2B}" type="presOf" srcId="{FEBF499B-B176-4E97-8809-59C7263CD84C}" destId="{36BEADBA-109E-49B0-AA79-6D4771500E8F}" srcOrd="0" destOrd="0" presId="urn:microsoft.com/office/officeart/2005/8/layout/vList6"/>
    <dgm:cxn modelId="{DD5C47AC-D1E7-42C5-A7A4-9D550AC6AF94}" type="presOf" srcId="{1AADA53B-0FB1-4DD3-9508-7735F01B4A02}" destId="{29417F83-B766-4C48-A56E-C9C26B9504BA}" srcOrd="0" destOrd="0" presId="urn:microsoft.com/office/officeart/2005/8/layout/vList6"/>
    <dgm:cxn modelId="{8FC86DB5-6A08-42AE-9479-6F63F19CF956}" srcId="{DF172F56-B281-4E60-A768-2F6E064D87C9}" destId="{1AADA53B-0FB1-4DD3-9508-7735F01B4A02}" srcOrd="0" destOrd="0" parTransId="{D5DC2B1C-49E4-459D-A9E7-EBD94939A3C2}" sibTransId="{24793BDC-0131-4EAD-ABAE-C0A63D0B05E8}"/>
    <dgm:cxn modelId="{C8DC3BEF-1D76-434A-A7EE-5190C56251C1}" type="presOf" srcId="{DA8AEF23-4272-4E46-B017-815A81A3A012}" destId="{A70D7807-4851-4DA4-8ABB-5D14C167C6BE}" srcOrd="0" destOrd="0" presId="urn:microsoft.com/office/officeart/2005/8/layout/vList6"/>
    <dgm:cxn modelId="{164C3DF0-BBCB-4F7B-8D96-001F9702567B}" srcId="{DF172F56-B281-4E60-A768-2F6E064D87C9}" destId="{90C50FCE-0888-4D38-ACB8-5F6BD5DDD03C}" srcOrd="1" destOrd="0" parTransId="{AAF7D110-80C2-424F-B9CC-A64C0A8F84EE}" sibTransId="{F80EC183-DCC1-48BD-A3DD-284858D4C6A5}"/>
    <dgm:cxn modelId="{ED0B4DE9-4EB0-4B43-8622-BD2F574C19BB}" type="presParOf" srcId="{13E28355-5BD0-426C-B406-DAC36D3D2A97}" destId="{8B61E50E-A363-40CD-998C-DBFA3C18EFD7}" srcOrd="0" destOrd="0" presId="urn:microsoft.com/office/officeart/2005/8/layout/vList6"/>
    <dgm:cxn modelId="{40B857C8-A580-449D-AB63-315E954B5CC3}" type="presParOf" srcId="{8B61E50E-A363-40CD-998C-DBFA3C18EFD7}" destId="{B3B614E8-E84F-44F8-80BA-E785DA531669}" srcOrd="0" destOrd="0" presId="urn:microsoft.com/office/officeart/2005/8/layout/vList6"/>
    <dgm:cxn modelId="{A5E9C65D-5753-4FFF-83CB-31ADCA0300B6}" type="presParOf" srcId="{8B61E50E-A363-40CD-998C-DBFA3C18EFD7}" destId="{29417F83-B766-4C48-A56E-C9C26B9504BA}" srcOrd="1" destOrd="0" presId="urn:microsoft.com/office/officeart/2005/8/layout/vList6"/>
    <dgm:cxn modelId="{557B323E-E7E3-49C0-A08D-A7286DF7CF84}" type="presParOf" srcId="{13E28355-5BD0-426C-B406-DAC36D3D2A97}" destId="{9728FAAB-7E77-4814-9EE9-76815688C400}" srcOrd="1" destOrd="0" presId="urn:microsoft.com/office/officeart/2005/8/layout/vList6"/>
    <dgm:cxn modelId="{4FDFD15C-31F0-4C0A-92B3-7891552E4AB1}" type="presParOf" srcId="{13E28355-5BD0-426C-B406-DAC36D3D2A97}" destId="{472F7674-C91D-4138-8EB7-C16F988BC460}" srcOrd="2" destOrd="0" presId="urn:microsoft.com/office/officeart/2005/8/layout/vList6"/>
    <dgm:cxn modelId="{0B8ED86D-9D16-487C-A47E-9692F23FA6CF}" type="presParOf" srcId="{472F7674-C91D-4138-8EB7-C16F988BC460}" destId="{A70D7807-4851-4DA4-8ABB-5D14C167C6BE}" srcOrd="0" destOrd="0" presId="urn:microsoft.com/office/officeart/2005/8/layout/vList6"/>
    <dgm:cxn modelId="{E0E4AAD6-461D-4871-A392-F17006EDBC9C}" type="presParOf" srcId="{472F7674-C91D-4138-8EB7-C16F988BC460}" destId="{36BEADBA-109E-49B0-AA79-6D4771500E8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17F83-B766-4C48-A56E-C9C26B9504BA}">
      <dsp:nvSpPr>
        <dsp:cNvPr id="0" name=""/>
        <dsp:cNvSpPr/>
      </dsp:nvSpPr>
      <dsp:spPr>
        <a:xfrm>
          <a:off x="2223677" y="484"/>
          <a:ext cx="3335515" cy="18880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p3d z="-4005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 dirty="0"/>
            <a:t>Dijeli datoteku na pakete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 dirty="0"/>
            <a:t>Šalje pakete u mrežu</a:t>
          </a:r>
        </a:p>
      </dsp:txBody>
      <dsp:txXfrm>
        <a:off x="2223677" y="236490"/>
        <a:ext cx="2627497" cy="1416036"/>
      </dsp:txXfrm>
    </dsp:sp>
    <dsp:sp modelId="{B3B614E8-E84F-44F8-80BA-E785DA531669}">
      <dsp:nvSpPr>
        <dsp:cNvPr id="0" name=""/>
        <dsp:cNvSpPr/>
      </dsp:nvSpPr>
      <dsp:spPr>
        <a:xfrm>
          <a:off x="0" y="54482"/>
          <a:ext cx="2223677" cy="18880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 dirty="0"/>
            <a:t>Računalo pošiljatelj</a:t>
          </a:r>
        </a:p>
      </dsp:txBody>
      <dsp:txXfrm>
        <a:off x="92167" y="146649"/>
        <a:ext cx="2039343" cy="1703714"/>
      </dsp:txXfrm>
    </dsp:sp>
    <dsp:sp modelId="{36BEADBA-109E-49B0-AA79-6D4771500E8F}">
      <dsp:nvSpPr>
        <dsp:cNvPr id="0" name=""/>
        <dsp:cNvSpPr/>
      </dsp:nvSpPr>
      <dsp:spPr>
        <a:xfrm>
          <a:off x="2223677" y="2077337"/>
          <a:ext cx="3335515" cy="18880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449508"/>
            <a:satOff val="-21804"/>
            <a:lumOff val="-3758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p3d z="-4005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 dirty="0"/>
            <a:t>Prima pakete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 dirty="0"/>
            <a:t>Provjerava pristigle pakete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 dirty="0"/>
            <a:t>Spaja pakete u datoteku</a:t>
          </a:r>
        </a:p>
      </dsp:txBody>
      <dsp:txXfrm>
        <a:off x="2223677" y="2313343"/>
        <a:ext cx="2627497" cy="1416036"/>
      </dsp:txXfrm>
    </dsp:sp>
    <dsp:sp modelId="{A70D7807-4851-4DA4-8ABB-5D14C167C6BE}">
      <dsp:nvSpPr>
        <dsp:cNvPr id="0" name=""/>
        <dsp:cNvSpPr/>
      </dsp:nvSpPr>
      <dsp:spPr>
        <a:xfrm>
          <a:off x="0" y="2077822"/>
          <a:ext cx="2223677" cy="1888048"/>
        </a:xfrm>
        <a:prstGeom prst="roundRect">
          <a:avLst/>
        </a:prstGeom>
        <a:solidFill>
          <a:schemeClr val="accent5">
            <a:hueOff val="1318709"/>
            <a:satOff val="-9404"/>
            <a:lumOff val="-170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 dirty="0"/>
            <a:t>Računalo primatelj</a:t>
          </a:r>
        </a:p>
      </dsp:txBody>
      <dsp:txXfrm>
        <a:off x="92167" y="2169989"/>
        <a:ext cx="2039343" cy="1703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3230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1068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29150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086394"/>
            <a:ext cx="8242663" cy="45259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ta-IN" sz="3200" kern="1200" dirty="0" smtClean="0">
                <a:solidFill>
                  <a:srgbClr val="006C93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9371645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401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7910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6658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7891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3728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6720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9736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8324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5FAFDD9-0A19-4383-B58C-62F5C5FBA91C}" type="datetimeFigureOut">
              <a:rPr lang="en-US" smtClean="0"/>
              <a:pPr>
                <a:defRPr/>
              </a:pPr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2E2BE3B-4DD3-4370-A7B6-E80CC923B35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840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654" r:id="rId12"/>
  </p:sldLayoutIdLst>
  <p:transition spd="slow">
    <p:split orient="vert"/>
  </p:transition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2737A0-B90F-4B2F-AD5E-20EFBC9E3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446111"/>
            <a:ext cx="7772400" cy="1470025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rgbClr val="D1E6F3"/>
                </a:solidFill>
                <a:effectLst/>
              </a:rPr>
              <a:t>Prijenos podataka mrežom</a:t>
            </a:r>
            <a:endParaRPr lang="hr-HR" sz="4000" dirty="0">
              <a:solidFill>
                <a:srgbClr val="D1E6F3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37A45F-9F98-4B0B-B4C9-FB3E62BB4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061" y="1270263"/>
            <a:ext cx="5735877" cy="122514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Pletemo mreže, prenosimo, štitimo pohranjujemo i organiziramo podatke</a:t>
            </a:r>
            <a:endParaRPr lang="hr-H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7789588"/>
      </p:ext>
    </p:extLst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C891A3-6551-465C-8EB1-90FAEE279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Osnovna zadaća računalne mreže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5DA84F6-AECA-42B0-B5D8-247C3BC1A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Pouzdana i brza razmjena podataka</a:t>
            </a:r>
          </a:p>
          <a:p>
            <a:endParaRPr lang="hr-HR" sz="2800" dirty="0"/>
          </a:p>
          <a:p>
            <a:r>
              <a:rPr lang="hr-HR" sz="2800" dirty="0"/>
              <a:t>Kontinuirani niz bitova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9521252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D808D-CD6D-48A5-8636-D1766D8B6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1643"/>
            <a:ext cx="8229600" cy="922260"/>
          </a:xfrm>
        </p:spPr>
        <p:txBody>
          <a:bodyPr/>
          <a:lstStyle/>
          <a:p>
            <a:r>
              <a:rPr lang="hr-HR" dirty="0"/>
              <a:t>Paketni prijenos podataka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7E067F-AB9F-419B-9DB1-FA2AFBDD4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19" y="19208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/>
              <a:t>Dijelovi paketa</a:t>
            </a:r>
            <a:r>
              <a:rPr lang="hr-HR" sz="2400" dirty="0"/>
              <a:t>:</a:t>
            </a:r>
          </a:p>
          <a:p>
            <a:r>
              <a:rPr lang="hr-HR" sz="2400" dirty="0"/>
              <a:t>zaglavlje (</a:t>
            </a:r>
            <a:r>
              <a:rPr lang="hr-HR" sz="2400" dirty="0" err="1"/>
              <a:t>header</a:t>
            </a:r>
            <a:r>
              <a:rPr lang="hr-HR" sz="2400" dirty="0"/>
              <a:t>)</a:t>
            </a:r>
          </a:p>
          <a:p>
            <a:r>
              <a:rPr lang="hr-HR" sz="2400" dirty="0"/>
              <a:t>tijelo s podacima</a:t>
            </a:r>
          </a:p>
          <a:p>
            <a:r>
              <a:rPr lang="hr-HR" sz="2400" dirty="0"/>
              <a:t>začelje (</a:t>
            </a:r>
            <a:r>
              <a:rPr lang="hr-HR" sz="2400" dirty="0" err="1"/>
              <a:t>flag</a:t>
            </a:r>
            <a:r>
              <a:rPr lang="hr-HR" sz="2400" dirty="0"/>
              <a:t>)</a:t>
            </a:r>
          </a:p>
          <a:p>
            <a:endParaRPr lang="hr-HR" sz="2400" dirty="0"/>
          </a:p>
          <a:p>
            <a:pPr marL="0" indent="0">
              <a:buNone/>
            </a:pPr>
            <a:r>
              <a:rPr lang="hr-HR" sz="2400" dirty="0" err="1"/>
              <a:t>Usmjernik</a:t>
            </a:r>
            <a:endParaRPr lang="hr-HR" sz="2400" dirty="0"/>
          </a:p>
          <a:p>
            <a:pPr marL="0" indent="0">
              <a:buNone/>
            </a:pPr>
            <a:r>
              <a:rPr lang="hr-HR" sz="2400" dirty="0"/>
              <a:t>Norme za prijenos podataka - protokoli</a:t>
            </a:r>
          </a:p>
          <a:p>
            <a:r>
              <a:rPr lang="hr-HR" sz="2400" dirty="0"/>
              <a:t>TCP/IP – utemeljen internet</a:t>
            </a:r>
          </a:p>
        </p:txBody>
      </p:sp>
      <p:graphicFrame>
        <p:nvGraphicFramePr>
          <p:cNvPr id="6" name="Dijagram 5">
            <a:extLst>
              <a:ext uri="{FF2B5EF4-FFF2-40B4-BE49-F238E27FC236}">
                <a16:creationId xmlns:a16="http://schemas.microsoft.com/office/drawing/2014/main" id="{813ED69E-70AC-4EB2-BD32-E49140B471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4436709"/>
              </p:ext>
            </p:extLst>
          </p:nvPr>
        </p:nvGraphicFramePr>
        <p:xfrm>
          <a:off x="3415125" y="1446064"/>
          <a:ext cx="5559193" cy="3965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1779674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D808D-CD6D-48A5-8636-D1766D8B6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010" y="268488"/>
            <a:ext cx="8229600" cy="922260"/>
          </a:xfrm>
        </p:spPr>
        <p:txBody>
          <a:bodyPr/>
          <a:lstStyle/>
          <a:p>
            <a:r>
              <a:rPr lang="hr-HR" dirty="0"/>
              <a:t>IP adrese – adrese računala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7E067F-AB9F-419B-9DB1-FA2AFBDD4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408" y="1602419"/>
            <a:ext cx="7452804" cy="2818661"/>
          </a:xfrm>
        </p:spPr>
        <p:txBody>
          <a:bodyPr>
            <a:normAutofit/>
          </a:bodyPr>
          <a:lstStyle/>
          <a:p>
            <a:r>
              <a:rPr lang="hr-HR" sz="2400" dirty="0"/>
              <a:t>Javne – privatne</a:t>
            </a:r>
          </a:p>
          <a:p>
            <a:r>
              <a:rPr lang="hr-HR" sz="2400" dirty="0"/>
              <a:t>statičke- nepromjenjive, poslužitelj</a:t>
            </a:r>
          </a:p>
          <a:p>
            <a:r>
              <a:rPr lang="hr-HR" sz="2400" dirty="0"/>
              <a:t>dinamičke – promjenjive, korisnik</a:t>
            </a:r>
          </a:p>
        </p:txBody>
      </p:sp>
    </p:spTree>
    <p:extLst>
      <p:ext uri="{BB962C8B-B14F-4D97-AF65-F5344CB8AC3E}">
        <p14:creationId xmlns:p14="http://schemas.microsoft.com/office/powerpoint/2010/main" val="1166843437"/>
      </p:ext>
    </p:extLst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A1E597-5F1A-4871-8F92-6951EEC9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403" y="235109"/>
            <a:ext cx="8229600" cy="922260"/>
          </a:xfrm>
        </p:spPr>
        <p:txBody>
          <a:bodyPr/>
          <a:lstStyle/>
          <a:p>
            <a:r>
              <a:rPr lang="hr-HR" dirty="0"/>
              <a:t>IP adresa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F7C028-A6D1-4C41-8669-5FCC2E5EF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403" y="1368179"/>
            <a:ext cx="5996866" cy="690239"/>
          </a:xfrm>
        </p:spPr>
        <p:txBody>
          <a:bodyPr/>
          <a:lstStyle/>
          <a:p>
            <a:r>
              <a:rPr lang="hr-HR" dirty="0">
                <a:solidFill>
                  <a:schemeClr val="bg1"/>
                </a:solidFill>
              </a:rPr>
              <a:t>32 bita (4 bajta) – IPv4 norma</a:t>
            </a:r>
          </a:p>
          <a:p>
            <a:endParaRPr lang="hr-HR" dirty="0"/>
          </a:p>
        </p:txBody>
      </p:sp>
      <p:pic>
        <p:nvPicPr>
          <p:cNvPr id="6" name="Slika 5" descr="Slika na kojoj se prikazuje snimka zaslona&#10;&#10;Opis je generiran uz vrlo visoku pouzdanost">
            <a:extLst>
              <a:ext uri="{FF2B5EF4-FFF2-40B4-BE49-F238E27FC236}">
                <a16:creationId xmlns:a16="http://schemas.microsoft.com/office/drawing/2014/main" id="{55CDFC56-EC45-40F1-BEB0-DD48A5291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205" y="2269228"/>
            <a:ext cx="629602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021865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lika 10" descr="Slika na kojoj se prikazuje snimka zaslona&#10;&#10;Opis je generiran uz vrlo visoku pouzdanost">
            <a:extLst>
              <a:ext uri="{FF2B5EF4-FFF2-40B4-BE49-F238E27FC236}">
                <a16:creationId xmlns:a16="http://schemas.microsoft.com/office/drawing/2014/main" id="{10AC605F-E3DF-482D-BE9C-15A2DB66D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528" y="4098887"/>
            <a:ext cx="5976020" cy="2592009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AE0C3B77-0F7A-44EE-9D80-FFE950094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36" y="604751"/>
            <a:ext cx="7989752" cy="583026"/>
          </a:xfrm>
        </p:spPr>
        <p:txBody>
          <a:bodyPr/>
          <a:lstStyle/>
          <a:p>
            <a:r>
              <a:rPr lang="hr-HR" dirty="0"/>
              <a:t>Kako doznati IP adresu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07E7DC-729D-4E99-AC47-D0957813E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376" y="1187777"/>
            <a:ext cx="3812959" cy="21480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400" dirty="0"/>
              <a:t>Naredbeni redak - &gt; upiši </a:t>
            </a:r>
            <a:r>
              <a:rPr lang="hr-HR" sz="2400" b="1" dirty="0" err="1">
                <a:solidFill>
                  <a:srgbClr val="7030A0"/>
                </a:solidFill>
              </a:rPr>
              <a:t>cmd</a:t>
            </a:r>
            <a:r>
              <a:rPr lang="hr-HR" sz="2400" dirty="0"/>
              <a:t> (ili </a:t>
            </a:r>
            <a:r>
              <a:rPr lang="hr-HR" sz="2400" dirty="0" err="1"/>
              <a:t>Win+R</a:t>
            </a:r>
            <a:r>
              <a:rPr lang="hr-HR" sz="24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/>
              <a:t>Upiši </a:t>
            </a:r>
            <a:r>
              <a:rPr lang="hr-HR" sz="2400" b="1" dirty="0" err="1">
                <a:solidFill>
                  <a:srgbClr val="7030A0"/>
                </a:solidFill>
              </a:rPr>
              <a:t>ipconfig</a:t>
            </a:r>
            <a:endParaRPr lang="hr-HR" sz="24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sz="2400" b="1" dirty="0">
              <a:solidFill>
                <a:srgbClr val="7030A0"/>
              </a:solidFill>
            </a:endParaRPr>
          </a:p>
        </p:txBody>
      </p:sp>
      <p:sp>
        <p:nvSpPr>
          <p:cNvPr id="7" name="Strelica: desno 6">
            <a:extLst>
              <a:ext uri="{FF2B5EF4-FFF2-40B4-BE49-F238E27FC236}">
                <a16:creationId xmlns:a16="http://schemas.microsoft.com/office/drawing/2014/main" id="{FFAA3019-429A-4F7D-85EC-CE5B10B1C498}"/>
              </a:ext>
            </a:extLst>
          </p:cNvPr>
          <p:cNvSpPr/>
          <p:nvPr/>
        </p:nvSpPr>
        <p:spPr>
          <a:xfrm rot="5400000">
            <a:off x="2886740" y="3231381"/>
            <a:ext cx="1377483" cy="58148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7F4567B7-BA5B-4160-999E-3CEFAE322202}"/>
              </a:ext>
            </a:extLst>
          </p:cNvPr>
          <p:cNvSpPr txBox="1"/>
          <p:nvPr/>
        </p:nvSpPr>
        <p:spPr>
          <a:xfrm>
            <a:off x="1147414" y="6044565"/>
            <a:ext cx="1660124" cy="64633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3600" dirty="0" err="1"/>
              <a:t>ping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3127106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47DEF3-ADC9-4D93-9261-05C896F3E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Odigrajmo kviz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FA1832E-104D-4FE2-AA61-9D66E8DEB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kahoot.it</a:t>
            </a:r>
          </a:p>
        </p:txBody>
      </p:sp>
    </p:spTree>
    <p:extLst>
      <p:ext uri="{BB962C8B-B14F-4D97-AF65-F5344CB8AC3E}">
        <p14:creationId xmlns:p14="http://schemas.microsoft.com/office/powerpoint/2010/main" val="1295313133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D5F6E7-86DC-47E2-82F8-6F4AA8E2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Riješi kviz znanja – digitalni udžbenik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18733F-83C5-4747-A68D-F21E7D818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Adresa: bit.ly/6paketi22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Provjeri znanje </a:t>
            </a:r>
            <a:r>
              <a:rPr lang="hr-HR" sz="2400" dirty="0">
                <a:sym typeface="Wingdings" panose="05000000000000000000" pitchFamily="2" charset="2"/>
              </a:rPr>
              <a:t> Prijenos podataka mrežom</a:t>
            </a:r>
          </a:p>
          <a:p>
            <a:pPr marL="0" indent="0">
              <a:buNone/>
            </a:pPr>
            <a:endParaRPr lang="hr-HR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hr-HR" sz="2400" dirty="0">
                <a:sym typeface="Wingdings" panose="05000000000000000000" pitchFamily="2" charset="2"/>
              </a:rPr>
              <a:t>Igraj se i uči  Labirint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216514395"/>
      </p:ext>
    </p:extLst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Djeljenik">
  <a:themeElements>
    <a:clrScheme name="Djeljenik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jeljeni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jeljenik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TM03457464[[fn=Djeljenik]]</Template>
  <TotalTime>28</TotalTime>
  <Words>155</Words>
  <Application>Microsoft Office PowerPoint</Application>
  <PresentationFormat>Prikaz na zaslonu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Djeljenik</vt:lpstr>
      <vt:lpstr>Prijenos podataka mrežom</vt:lpstr>
      <vt:lpstr>Osnovna zadaća računalne mreže</vt:lpstr>
      <vt:lpstr>Paketni prijenos podataka </vt:lpstr>
      <vt:lpstr>IP adrese – adrese računala</vt:lpstr>
      <vt:lpstr>IP adresa</vt:lpstr>
      <vt:lpstr>Kako doznati IP adresu</vt:lpstr>
      <vt:lpstr>Odigrajmo kviz</vt:lpstr>
      <vt:lpstr>Riješi kviz znanja – digitalni udžbenik</vt:lpstr>
    </vt:vector>
  </TitlesOfParts>
  <Company>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Digitalni sustavi</dc:title>
  <dc:creator>Ivana Ruzic</dc:creator>
  <cp:lastModifiedBy>Slađana Benkus</cp:lastModifiedBy>
  <cp:revision>25</cp:revision>
  <dcterms:created xsi:type="dcterms:W3CDTF">2018-09-11T18:04:09Z</dcterms:created>
  <dcterms:modified xsi:type="dcterms:W3CDTF">2020-02-01T19:29:11Z</dcterms:modified>
</cp:coreProperties>
</file>