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95A5F-EAC0-4FC3-AF2C-E02F104B5353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6BF98CF5-9AA4-4C3E-93C2-884756B4E33D}">
      <dgm:prSet phldrT="[Tekst]"/>
      <dgm:spPr/>
      <dgm:t>
        <a:bodyPr/>
        <a:lstStyle/>
        <a:p>
          <a:r>
            <a:rPr lang="hr-HR" b="1" i="1" dirty="0" smtClean="0">
              <a:solidFill>
                <a:schemeClr val="tx1"/>
              </a:solidFill>
            </a:rPr>
            <a:t>Primarni izvori </a:t>
          </a:r>
        </a:p>
        <a:p>
          <a:r>
            <a:rPr lang="hr-HR" b="1" i="1" dirty="0" smtClean="0">
              <a:solidFill>
                <a:schemeClr val="tx1"/>
              </a:solidFill>
            </a:rPr>
            <a:t>(izravno prikupljanje podataka)</a:t>
          </a:r>
          <a:endParaRPr lang="hr-HR" b="1" i="1" dirty="0">
            <a:solidFill>
              <a:schemeClr val="tx1"/>
            </a:solidFill>
          </a:endParaRPr>
        </a:p>
      </dgm:t>
    </dgm:pt>
    <dgm:pt modelId="{FA49C672-C662-4A46-B3EB-62E4B4C0F223}" type="parTrans" cxnId="{1A7CFC36-6F36-4C66-AFE7-8F536A732CA6}">
      <dgm:prSet/>
      <dgm:spPr/>
      <dgm:t>
        <a:bodyPr/>
        <a:lstStyle/>
        <a:p>
          <a:endParaRPr lang="hr-HR"/>
        </a:p>
      </dgm:t>
    </dgm:pt>
    <dgm:pt modelId="{15F305FE-4930-4912-852E-56F1E4A6C7AC}" type="sibTrans" cxnId="{1A7CFC36-6F36-4C66-AFE7-8F536A732CA6}">
      <dgm:prSet/>
      <dgm:spPr/>
      <dgm:t>
        <a:bodyPr/>
        <a:lstStyle/>
        <a:p>
          <a:endParaRPr lang="hr-HR"/>
        </a:p>
      </dgm:t>
    </dgm:pt>
    <dgm:pt modelId="{5947A0F8-B998-4CD6-B399-CDD6415C010F}">
      <dgm:prSet phldrT="[Tekst]"/>
      <dgm:spPr/>
      <dgm:t>
        <a:bodyPr/>
        <a:lstStyle/>
        <a:p>
          <a:r>
            <a:rPr lang="hr-HR" dirty="0" smtClean="0"/>
            <a:t>promatranje</a:t>
          </a:r>
          <a:endParaRPr lang="hr-HR" dirty="0"/>
        </a:p>
      </dgm:t>
    </dgm:pt>
    <dgm:pt modelId="{6A70EB3C-C297-4D84-9074-CE8ADF78D401}" type="parTrans" cxnId="{82C98A9F-F2F9-42EC-B371-81A0A3BD6DEF}">
      <dgm:prSet/>
      <dgm:spPr/>
      <dgm:t>
        <a:bodyPr/>
        <a:lstStyle/>
        <a:p>
          <a:endParaRPr lang="hr-HR"/>
        </a:p>
      </dgm:t>
    </dgm:pt>
    <dgm:pt modelId="{5CB80F35-84B8-40B8-ADF4-5E3E86BC2916}" type="sibTrans" cxnId="{82C98A9F-F2F9-42EC-B371-81A0A3BD6DEF}">
      <dgm:prSet/>
      <dgm:spPr/>
      <dgm:t>
        <a:bodyPr/>
        <a:lstStyle/>
        <a:p>
          <a:endParaRPr lang="hr-HR"/>
        </a:p>
      </dgm:t>
    </dgm:pt>
    <dgm:pt modelId="{FBE7C504-F5A9-4CE5-A8DF-7B94B7A1F1DD}">
      <dgm:prSet phldrT="[Tekst]"/>
      <dgm:spPr/>
      <dgm:t>
        <a:bodyPr/>
        <a:lstStyle/>
        <a:p>
          <a:r>
            <a:rPr lang="hr-HR" dirty="0" smtClean="0"/>
            <a:t>ispitivanje</a:t>
          </a:r>
          <a:endParaRPr lang="hr-HR" dirty="0"/>
        </a:p>
      </dgm:t>
    </dgm:pt>
    <dgm:pt modelId="{5045282C-2962-44BC-B691-6040E846B260}" type="parTrans" cxnId="{8D89AC9D-CD1B-46FB-BB36-5693F1759E8A}">
      <dgm:prSet/>
      <dgm:spPr/>
      <dgm:t>
        <a:bodyPr/>
        <a:lstStyle/>
        <a:p>
          <a:endParaRPr lang="hr-HR"/>
        </a:p>
      </dgm:t>
    </dgm:pt>
    <dgm:pt modelId="{A1AA2516-56C3-41D4-A839-7ACFC2C38D01}" type="sibTrans" cxnId="{8D89AC9D-CD1B-46FB-BB36-5693F1759E8A}">
      <dgm:prSet/>
      <dgm:spPr/>
      <dgm:t>
        <a:bodyPr/>
        <a:lstStyle/>
        <a:p>
          <a:endParaRPr lang="hr-HR"/>
        </a:p>
      </dgm:t>
    </dgm:pt>
    <dgm:pt modelId="{49129032-96DE-4BDA-B704-9E2A37698254}">
      <dgm:prSet phldrT="[Tekst]"/>
      <dgm:spPr/>
      <dgm:t>
        <a:bodyPr/>
        <a:lstStyle/>
        <a:p>
          <a:r>
            <a:rPr lang="hr-HR" b="1" i="1" dirty="0" smtClean="0">
              <a:solidFill>
                <a:schemeClr val="tx1"/>
              </a:solidFill>
            </a:rPr>
            <a:t>Sekundarni izvori</a:t>
          </a:r>
        </a:p>
        <a:p>
          <a:r>
            <a:rPr lang="hr-HR" b="1" i="1" dirty="0" smtClean="0">
              <a:solidFill>
                <a:schemeClr val="tx1"/>
              </a:solidFill>
            </a:rPr>
            <a:t>(iskorištavanje objavljenih podataka)</a:t>
          </a:r>
          <a:endParaRPr lang="hr-HR" b="1" i="1" dirty="0">
            <a:solidFill>
              <a:schemeClr val="tx1"/>
            </a:solidFill>
          </a:endParaRPr>
        </a:p>
      </dgm:t>
    </dgm:pt>
    <dgm:pt modelId="{D1FA70AC-0BF4-420A-8E97-D50914D94C89}" type="parTrans" cxnId="{081CF03F-D538-4818-B654-6E78A1E6D8AA}">
      <dgm:prSet/>
      <dgm:spPr/>
      <dgm:t>
        <a:bodyPr/>
        <a:lstStyle/>
        <a:p>
          <a:endParaRPr lang="hr-HR"/>
        </a:p>
      </dgm:t>
    </dgm:pt>
    <dgm:pt modelId="{1210731D-4596-438A-A375-BEA24B7686A8}" type="sibTrans" cxnId="{081CF03F-D538-4818-B654-6E78A1E6D8AA}">
      <dgm:prSet/>
      <dgm:spPr/>
      <dgm:t>
        <a:bodyPr/>
        <a:lstStyle/>
        <a:p>
          <a:endParaRPr lang="hr-HR"/>
        </a:p>
      </dgm:t>
    </dgm:pt>
    <dgm:pt modelId="{228713EC-7513-4D7B-89E7-097747F7765F}">
      <dgm:prSet phldrT="[Tekst]"/>
      <dgm:spPr/>
      <dgm:t>
        <a:bodyPr/>
        <a:lstStyle/>
        <a:p>
          <a:r>
            <a:rPr lang="hr-HR" dirty="0" smtClean="0"/>
            <a:t>Unutrašnji podatci</a:t>
          </a:r>
          <a:endParaRPr lang="hr-HR" dirty="0"/>
        </a:p>
      </dgm:t>
    </dgm:pt>
    <dgm:pt modelId="{AA2D4714-D147-48DA-91E7-B502E8703BC6}" type="parTrans" cxnId="{AE9530D1-6579-441C-97A8-80F686BC1420}">
      <dgm:prSet/>
      <dgm:spPr/>
      <dgm:t>
        <a:bodyPr/>
        <a:lstStyle/>
        <a:p>
          <a:endParaRPr lang="hr-HR"/>
        </a:p>
      </dgm:t>
    </dgm:pt>
    <dgm:pt modelId="{16182CD6-2C4C-4BB8-AB1D-D11D559996C8}" type="sibTrans" cxnId="{AE9530D1-6579-441C-97A8-80F686BC1420}">
      <dgm:prSet/>
      <dgm:spPr/>
      <dgm:t>
        <a:bodyPr/>
        <a:lstStyle/>
        <a:p>
          <a:endParaRPr lang="hr-HR"/>
        </a:p>
      </dgm:t>
    </dgm:pt>
    <dgm:pt modelId="{4D2387F4-44C3-483A-99D7-31F520791464}">
      <dgm:prSet phldrT="[Tekst]"/>
      <dgm:spPr/>
      <dgm:t>
        <a:bodyPr/>
        <a:lstStyle/>
        <a:p>
          <a:r>
            <a:rPr lang="hr-HR" dirty="0" smtClean="0"/>
            <a:t>Neslužbeni podatci</a:t>
          </a:r>
          <a:endParaRPr lang="hr-HR" dirty="0"/>
        </a:p>
      </dgm:t>
    </dgm:pt>
    <dgm:pt modelId="{EA45CF1A-4FAA-43D1-856A-3191AADCA965}" type="parTrans" cxnId="{89E67FBC-E4E8-4470-B7A2-AD9F91D71E43}">
      <dgm:prSet/>
      <dgm:spPr/>
      <dgm:t>
        <a:bodyPr/>
        <a:lstStyle/>
        <a:p>
          <a:endParaRPr lang="hr-HR"/>
        </a:p>
      </dgm:t>
    </dgm:pt>
    <dgm:pt modelId="{5C7CDB52-B70F-4D95-8FAF-80BC614FB15F}" type="sibTrans" cxnId="{89E67FBC-E4E8-4470-B7A2-AD9F91D71E43}">
      <dgm:prSet/>
      <dgm:spPr/>
      <dgm:t>
        <a:bodyPr/>
        <a:lstStyle/>
        <a:p>
          <a:endParaRPr lang="hr-HR"/>
        </a:p>
      </dgm:t>
    </dgm:pt>
    <dgm:pt modelId="{522C0A2C-3C6B-4938-BA80-0694F2F45F5E}">
      <dgm:prSet phldrT="[Tekst]"/>
      <dgm:spPr/>
      <dgm:t>
        <a:bodyPr/>
        <a:lstStyle/>
        <a:p>
          <a:r>
            <a:rPr lang="hr-HR" dirty="0" smtClean="0"/>
            <a:t>Službeni podatci</a:t>
          </a:r>
          <a:endParaRPr lang="hr-HR" dirty="0"/>
        </a:p>
      </dgm:t>
    </dgm:pt>
    <dgm:pt modelId="{3EA38FEA-3089-4850-97EC-1489E91DBCCF}" type="parTrans" cxnId="{015C250A-BB41-4510-B317-62E26CEB90F7}">
      <dgm:prSet/>
      <dgm:spPr/>
      <dgm:t>
        <a:bodyPr/>
        <a:lstStyle/>
        <a:p>
          <a:endParaRPr lang="hr-HR"/>
        </a:p>
      </dgm:t>
    </dgm:pt>
    <dgm:pt modelId="{B3633D0E-E6F1-4C8B-BD69-0695A8F4F2B1}" type="sibTrans" cxnId="{015C250A-BB41-4510-B317-62E26CEB90F7}">
      <dgm:prSet/>
      <dgm:spPr/>
      <dgm:t>
        <a:bodyPr/>
        <a:lstStyle/>
        <a:p>
          <a:endParaRPr lang="hr-HR"/>
        </a:p>
      </dgm:t>
    </dgm:pt>
    <dgm:pt modelId="{32846897-CE04-43BD-B8AF-1393DC1476F1}" type="pres">
      <dgm:prSet presAssocID="{F0895A5F-EAC0-4FC3-AF2C-E02F104B53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62413FE-0796-4C30-9E4A-FC446E082C2C}" type="pres">
      <dgm:prSet presAssocID="{6BF98CF5-9AA4-4C3E-93C2-884756B4E33D}" presName="composite" presStyleCnt="0"/>
      <dgm:spPr/>
    </dgm:pt>
    <dgm:pt modelId="{BDAA16A1-09DF-4038-AA6C-C6D4E1A7374C}" type="pres">
      <dgm:prSet presAssocID="{6BF98CF5-9AA4-4C3E-93C2-884756B4E33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DF57F89-6C68-4627-AFDB-9F075FE95C66}" type="pres">
      <dgm:prSet presAssocID="{6BF98CF5-9AA4-4C3E-93C2-884756B4E33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2071E75-9C36-4353-83F8-2DDFED75FE9F}" type="pres">
      <dgm:prSet presAssocID="{15F305FE-4930-4912-852E-56F1E4A6C7AC}" presName="space" presStyleCnt="0"/>
      <dgm:spPr/>
    </dgm:pt>
    <dgm:pt modelId="{0C2F961F-9AF7-41CF-9A5E-9C0917A6ACD3}" type="pres">
      <dgm:prSet presAssocID="{49129032-96DE-4BDA-B704-9E2A37698254}" presName="composite" presStyleCnt="0"/>
      <dgm:spPr/>
    </dgm:pt>
    <dgm:pt modelId="{30E74991-BE5C-41F4-A950-55569D80BF70}" type="pres">
      <dgm:prSet presAssocID="{49129032-96DE-4BDA-B704-9E2A3769825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C7DD862-3255-4B3C-87E7-D3B354935940}" type="pres">
      <dgm:prSet presAssocID="{49129032-96DE-4BDA-B704-9E2A3769825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FF9BD86-B768-44A4-B32B-9E85AD5F1015}" type="presOf" srcId="{49129032-96DE-4BDA-B704-9E2A37698254}" destId="{30E74991-BE5C-41F4-A950-55569D80BF70}" srcOrd="0" destOrd="0" presId="urn:microsoft.com/office/officeart/2005/8/layout/hList1"/>
    <dgm:cxn modelId="{3AAA1488-0C6A-4F3B-B27A-97378AA87E1C}" type="presOf" srcId="{5947A0F8-B998-4CD6-B399-CDD6415C010F}" destId="{4DF57F89-6C68-4627-AFDB-9F075FE95C66}" srcOrd="0" destOrd="0" presId="urn:microsoft.com/office/officeart/2005/8/layout/hList1"/>
    <dgm:cxn modelId="{82C98A9F-F2F9-42EC-B371-81A0A3BD6DEF}" srcId="{6BF98CF5-9AA4-4C3E-93C2-884756B4E33D}" destId="{5947A0F8-B998-4CD6-B399-CDD6415C010F}" srcOrd="0" destOrd="0" parTransId="{6A70EB3C-C297-4D84-9074-CE8ADF78D401}" sibTransId="{5CB80F35-84B8-40B8-ADF4-5E3E86BC2916}"/>
    <dgm:cxn modelId="{F11C0526-C515-4685-A129-F75FDCF1D2FA}" type="presOf" srcId="{4D2387F4-44C3-483A-99D7-31F520791464}" destId="{BC7DD862-3255-4B3C-87E7-D3B354935940}" srcOrd="0" destOrd="2" presId="urn:microsoft.com/office/officeart/2005/8/layout/hList1"/>
    <dgm:cxn modelId="{BF6F9F12-84BF-4251-9B08-B93B4DA85DE2}" type="presOf" srcId="{F0895A5F-EAC0-4FC3-AF2C-E02F104B5353}" destId="{32846897-CE04-43BD-B8AF-1393DC1476F1}" srcOrd="0" destOrd="0" presId="urn:microsoft.com/office/officeart/2005/8/layout/hList1"/>
    <dgm:cxn modelId="{1A7CFC36-6F36-4C66-AFE7-8F536A732CA6}" srcId="{F0895A5F-EAC0-4FC3-AF2C-E02F104B5353}" destId="{6BF98CF5-9AA4-4C3E-93C2-884756B4E33D}" srcOrd="0" destOrd="0" parTransId="{FA49C672-C662-4A46-B3EB-62E4B4C0F223}" sibTransId="{15F305FE-4930-4912-852E-56F1E4A6C7AC}"/>
    <dgm:cxn modelId="{25CA7D0D-96AE-4C6F-8F7B-C5A62CAA1D57}" type="presOf" srcId="{522C0A2C-3C6B-4938-BA80-0694F2F45F5E}" destId="{BC7DD862-3255-4B3C-87E7-D3B354935940}" srcOrd="0" destOrd="1" presId="urn:microsoft.com/office/officeart/2005/8/layout/hList1"/>
    <dgm:cxn modelId="{8D89AC9D-CD1B-46FB-BB36-5693F1759E8A}" srcId="{6BF98CF5-9AA4-4C3E-93C2-884756B4E33D}" destId="{FBE7C504-F5A9-4CE5-A8DF-7B94B7A1F1DD}" srcOrd="1" destOrd="0" parTransId="{5045282C-2962-44BC-B691-6040E846B260}" sibTransId="{A1AA2516-56C3-41D4-A839-7ACFC2C38D01}"/>
    <dgm:cxn modelId="{081CF03F-D538-4818-B654-6E78A1E6D8AA}" srcId="{F0895A5F-EAC0-4FC3-AF2C-E02F104B5353}" destId="{49129032-96DE-4BDA-B704-9E2A37698254}" srcOrd="1" destOrd="0" parTransId="{D1FA70AC-0BF4-420A-8E97-D50914D94C89}" sibTransId="{1210731D-4596-438A-A375-BEA24B7686A8}"/>
    <dgm:cxn modelId="{015C250A-BB41-4510-B317-62E26CEB90F7}" srcId="{49129032-96DE-4BDA-B704-9E2A37698254}" destId="{522C0A2C-3C6B-4938-BA80-0694F2F45F5E}" srcOrd="1" destOrd="0" parTransId="{3EA38FEA-3089-4850-97EC-1489E91DBCCF}" sibTransId="{B3633D0E-E6F1-4C8B-BD69-0695A8F4F2B1}"/>
    <dgm:cxn modelId="{89E67FBC-E4E8-4470-B7A2-AD9F91D71E43}" srcId="{49129032-96DE-4BDA-B704-9E2A37698254}" destId="{4D2387F4-44C3-483A-99D7-31F520791464}" srcOrd="2" destOrd="0" parTransId="{EA45CF1A-4FAA-43D1-856A-3191AADCA965}" sibTransId="{5C7CDB52-B70F-4D95-8FAF-80BC614FB15F}"/>
    <dgm:cxn modelId="{3869566C-6D84-48DA-94D2-2095A0DA977F}" type="presOf" srcId="{228713EC-7513-4D7B-89E7-097747F7765F}" destId="{BC7DD862-3255-4B3C-87E7-D3B354935940}" srcOrd="0" destOrd="0" presId="urn:microsoft.com/office/officeart/2005/8/layout/hList1"/>
    <dgm:cxn modelId="{63BB0F4F-7DD0-4BEA-941E-F9F1E6C51283}" type="presOf" srcId="{6BF98CF5-9AA4-4C3E-93C2-884756B4E33D}" destId="{BDAA16A1-09DF-4038-AA6C-C6D4E1A7374C}" srcOrd="0" destOrd="0" presId="urn:microsoft.com/office/officeart/2005/8/layout/hList1"/>
    <dgm:cxn modelId="{AE9530D1-6579-441C-97A8-80F686BC1420}" srcId="{49129032-96DE-4BDA-B704-9E2A37698254}" destId="{228713EC-7513-4D7B-89E7-097747F7765F}" srcOrd="0" destOrd="0" parTransId="{AA2D4714-D147-48DA-91E7-B502E8703BC6}" sibTransId="{16182CD6-2C4C-4BB8-AB1D-D11D559996C8}"/>
    <dgm:cxn modelId="{37FD4747-9CD3-4AB9-8AE3-FBB72D5940B9}" type="presOf" srcId="{FBE7C504-F5A9-4CE5-A8DF-7B94B7A1F1DD}" destId="{4DF57F89-6C68-4627-AFDB-9F075FE95C66}" srcOrd="0" destOrd="1" presId="urn:microsoft.com/office/officeart/2005/8/layout/hList1"/>
    <dgm:cxn modelId="{B50EC385-DFE9-47D8-92AC-FC02779B0A5E}" type="presParOf" srcId="{32846897-CE04-43BD-B8AF-1393DC1476F1}" destId="{662413FE-0796-4C30-9E4A-FC446E082C2C}" srcOrd="0" destOrd="0" presId="urn:microsoft.com/office/officeart/2005/8/layout/hList1"/>
    <dgm:cxn modelId="{304941FF-B950-4C8C-B9C8-CD4DA2FB0235}" type="presParOf" srcId="{662413FE-0796-4C30-9E4A-FC446E082C2C}" destId="{BDAA16A1-09DF-4038-AA6C-C6D4E1A7374C}" srcOrd="0" destOrd="0" presId="urn:microsoft.com/office/officeart/2005/8/layout/hList1"/>
    <dgm:cxn modelId="{DCF4E3EC-A811-451B-B250-AD7AC6A2EBB8}" type="presParOf" srcId="{662413FE-0796-4C30-9E4A-FC446E082C2C}" destId="{4DF57F89-6C68-4627-AFDB-9F075FE95C66}" srcOrd="1" destOrd="0" presId="urn:microsoft.com/office/officeart/2005/8/layout/hList1"/>
    <dgm:cxn modelId="{727AA9A8-33FD-49B1-9FBF-554BBDB9709F}" type="presParOf" srcId="{32846897-CE04-43BD-B8AF-1393DC1476F1}" destId="{72071E75-9C36-4353-83F8-2DDFED75FE9F}" srcOrd="1" destOrd="0" presId="urn:microsoft.com/office/officeart/2005/8/layout/hList1"/>
    <dgm:cxn modelId="{DB675C69-9F8F-4E17-B004-857D7AF7BC03}" type="presParOf" srcId="{32846897-CE04-43BD-B8AF-1393DC1476F1}" destId="{0C2F961F-9AF7-41CF-9A5E-9C0917A6ACD3}" srcOrd="2" destOrd="0" presId="urn:microsoft.com/office/officeart/2005/8/layout/hList1"/>
    <dgm:cxn modelId="{19F4C004-6B8B-47AC-98E0-2B039E1C413F}" type="presParOf" srcId="{0C2F961F-9AF7-41CF-9A5E-9C0917A6ACD3}" destId="{30E74991-BE5C-41F4-A950-55569D80BF70}" srcOrd="0" destOrd="0" presId="urn:microsoft.com/office/officeart/2005/8/layout/hList1"/>
    <dgm:cxn modelId="{D97FC18E-BCA9-401F-8104-BD838BC83E54}" type="presParOf" srcId="{0C2F961F-9AF7-41CF-9A5E-9C0917A6ACD3}" destId="{BC7DD862-3255-4B3C-87E7-D3B35493594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BC60A5-5960-4B30-934F-CF1EF361DBD6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2F74F9DE-FAB2-4BC8-820A-38F3E8FADC49}">
      <dgm:prSet phldrT="[Tekst]" custT="1"/>
      <dgm:spPr/>
      <dgm:t>
        <a:bodyPr/>
        <a:lstStyle/>
        <a:p>
          <a:r>
            <a:rPr lang="hr-HR" sz="4800" dirty="0" smtClean="0"/>
            <a:t> </a:t>
          </a:r>
          <a:endParaRPr lang="hr-HR" sz="4800" dirty="0"/>
        </a:p>
      </dgm:t>
    </dgm:pt>
    <dgm:pt modelId="{C4D4BF63-71C8-428B-A9CB-24B235640028}" type="parTrans" cxnId="{DBA7F196-7C61-412C-9DFA-719A013883C1}">
      <dgm:prSet/>
      <dgm:spPr/>
      <dgm:t>
        <a:bodyPr/>
        <a:lstStyle/>
        <a:p>
          <a:endParaRPr lang="hr-HR"/>
        </a:p>
      </dgm:t>
    </dgm:pt>
    <dgm:pt modelId="{F9D8F09E-6304-46AE-98E1-CE78ABE21E44}" type="sibTrans" cxnId="{DBA7F196-7C61-412C-9DFA-719A013883C1}">
      <dgm:prSet/>
      <dgm:spPr/>
      <dgm:t>
        <a:bodyPr/>
        <a:lstStyle/>
        <a:p>
          <a:endParaRPr lang="hr-HR"/>
        </a:p>
      </dgm:t>
    </dgm:pt>
    <dgm:pt modelId="{7D2752F9-2715-4E8F-8D9C-3BD41D9526BE}">
      <dgm:prSet/>
      <dgm:spPr/>
      <dgm:t>
        <a:bodyPr/>
        <a:lstStyle/>
        <a:p>
          <a:endParaRPr lang="hr-HR"/>
        </a:p>
      </dgm:t>
    </dgm:pt>
    <dgm:pt modelId="{5D71FF4E-112E-43BD-A26C-BD20C71FBB32}" type="parTrans" cxnId="{A58D2758-F1FC-4F78-9371-47F68BF9CCF5}">
      <dgm:prSet/>
      <dgm:spPr/>
      <dgm:t>
        <a:bodyPr/>
        <a:lstStyle/>
        <a:p>
          <a:endParaRPr lang="hr-HR"/>
        </a:p>
      </dgm:t>
    </dgm:pt>
    <dgm:pt modelId="{E6239922-9BB9-4D0D-8FFF-FAF6B8E8EDD4}" type="sibTrans" cxnId="{A58D2758-F1FC-4F78-9371-47F68BF9CCF5}">
      <dgm:prSet/>
      <dgm:spPr/>
      <dgm:t>
        <a:bodyPr/>
        <a:lstStyle/>
        <a:p>
          <a:endParaRPr lang="hr-HR"/>
        </a:p>
      </dgm:t>
    </dgm:pt>
    <dgm:pt modelId="{9D04A978-E2F1-4CBE-9A80-D24506E9814F}">
      <dgm:prSet/>
      <dgm:spPr/>
      <dgm:t>
        <a:bodyPr/>
        <a:lstStyle/>
        <a:p>
          <a:endParaRPr lang="hr-HR"/>
        </a:p>
      </dgm:t>
    </dgm:pt>
    <dgm:pt modelId="{C8CE99D1-7245-4EB1-9537-1F33A52119F5}" type="parTrans" cxnId="{BE6CF3C4-826F-4A82-879D-EA09AF3D2B9B}">
      <dgm:prSet/>
      <dgm:spPr/>
      <dgm:t>
        <a:bodyPr/>
        <a:lstStyle/>
        <a:p>
          <a:endParaRPr lang="hr-HR"/>
        </a:p>
      </dgm:t>
    </dgm:pt>
    <dgm:pt modelId="{EC4AC554-CC43-4E19-A684-9E2693FC151B}" type="sibTrans" cxnId="{BE6CF3C4-826F-4A82-879D-EA09AF3D2B9B}">
      <dgm:prSet/>
      <dgm:spPr/>
      <dgm:t>
        <a:bodyPr/>
        <a:lstStyle/>
        <a:p>
          <a:endParaRPr lang="hr-HR"/>
        </a:p>
      </dgm:t>
    </dgm:pt>
    <dgm:pt modelId="{BB3CA3C5-301E-4DE8-AA9C-10F74E1A7848}">
      <dgm:prSet/>
      <dgm:spPr/>
      <dgm:t>
        <a:bodyPr/>
        <a:lstStyle/>
        <a:p>
          <a:endParaRPr lang="hr-HR"/>
        </a:p>
      </dgm:t>
    </dgm:pt>
    <dgm:pt modelId="{05B6519A-DB7F-43CA-B63D-E49844DFF202}" type="parTrans" cxnId="{97002EBA-9587-4825-882E-4471ED2F7705}">
      <dgm:prSet/>
      <dgm:spPr/>
      <dgm:t>
        <a:bodyPr/>
        <a:lstStyle/>
        <a:p>
          <a:endParaRPr lang="hr-HR"/>
        </a:p>
      </dgm:t>
    </dgm:pt>
    <dgm:pt modelId="{A16BC4D5-4A25-4464-ABCB-8E5EAABF9B2E}" type="sibTrans" cxnId="{97002EBA-9587-4825-882E-4471ED2F7705}">
      <dgm:prSet/>
      <dgm:spPr/>
      <dgm:t>
        <a:bodyPr/>
        <a:lstStyle/>
        <a:p>
          <a:endParaRPr lang="hr-HR"/>
        </a:p>
      </dgm:t>
    </dgm:pt>
    <dgm:pt modelId="{C5E983A3-61AD-4614-9CE8-C59950678312}">
      <dgm:prSet custT="1"/>
      <dgm:spPr/>
      <dgm:t>
        <a:bodyPr/>
        <a:lstStyle/>
        <a:p>
          <a:r>
            <a:rPr lang="hr-HR" sz="2000" dirty="0" smtClean="0"/>
            <a:t>dostupniji, jeftiniji i jednostavniji za aktiviranje i korištenje</a:t>
          </a:r>
          <a:endParaRPr lang="hr-HR" sz="2000" dirty="0"/>
        </a:p>
      </dgm:t>
    </dgm:pt>
    <dgm:pt modelId="{26CE9B0F-80FD-4D9C-BA03-60169CE1FAFF}" type="parTrans" cxnId="{51940917-AB9E-4FA3-8E8F-FE18B59C5AB3}">
      <dgm:prSet/>
      <dgm:spPr/>
      <dgm:t>
        <a:bodyPr/>
        <a:lstStyle/>
        <a:p>
          <a:endParaRPr lang="hr-HR"/>
        </a:p>
      </dgm:t>
    </dgm:pt>
    <dgm:pt modelId="{B6D017CA-9913-4E44-96B9-B2FB2C437761}" type="sibTrans" cxnId="{51940917-AB9E-4FA3-8E8F-FE18B59C5AB3}">
      <dgm:prSet/>
      <dgm:spPr/>
      <dgm:t>
        <a:bodyPr/>
        <a:lstStyle/>
        <a:p>
          <a:endParaRPr lang="hr-HR"/>
        </a:p>
      </dgm:t>
    </dgm:pt>
    <dgm:pt modelId="{B41BD9F5-5778-426C-B932-B72A9FB2A0BC}">
      <dgm:prSet/>
      <dgm:spPr/>
      <dgm:t>
        <a:bodyPr/>
        <a:lstStyle/>
        <a:p>
          <a:endParaRPr lang="hr-HR" sz="1500" dirty="0"/>
        </a:p>
      </dgm:t>
    </dgm:pt>
    <dgm:pt modelId="{06D777F9-A8E9-4AC4-8FB0-E2AB3FDE25BA}" type="parTrans" cxnId="{E275D404-6B91-44C6-B9D4-928381998378}">
      <dgm:prSet/>
      <dgm:spPr/>
      <dgm:t>
        <a:bodyPr/>
        <a:lstStyle/>
        <a:p>
          <a:endParaRPr lang="hr-HR"/>
        </a:p>
      </dgm:t>
    </dgm:pt>
    <dgm:pt modelId="{F44EBC78-C5DF-4335-82CD-0CD0ABAEB2C9}" type="sibTrans" cxnId="{E275D404-6B91-44C6-B9D4-928381998378}">
      <dgm:prSet/>
      <dgm:spPr/>
      <dgm:t>
        <a:bodyPr/>
        <a:lstStyle/>
        <a:p>
          <a:endParaRPr lang="hr-HR"/>
        </a:p>
      </dgm:t>
    </dgm:pt>
    <dgm:pt modelId="{3ADC998D-6438-487B-BB19-CAED65DBE5B4}">
      <dgm:prSet/>
      <dgm:spPr/>
      <dgm:t>
        <a:bodyPr/>
        <a:lstStyle/>
        <a:p>
          <a:endParaRPr lang="hr-HR" sz="1500"/>
        </a:p>
      </dgm:t>
    </dgm:pt>
    <dgm:pt modelId="{A96E4FF7-72A2-41EC-8CED-1D2D499319C4}" type="parTrans" cxnId="{50318274-121A-4739-B4D4-AD5FC4386652}">
      <dgm:prSet/>
      <dgm:spPr/>
      <dgm:t>
        <a:bodyPr/>
        <a:lstStyle/>
        <a:p>
          <a:endParaRPr lang="hr-HR"/>
        </a:p>
      </dgm:t>
    </dgm:pt>
    <dgm:pt modelId="{A894D0DB-7C6F-4209-9867-E66350828000}" type="sibTrans" cxnId="{50318274-121A-4739-B4D4-AD5FC4386652}">
      <dgm:prSet/>
      <dgm:spPr/>
      <dgm:t>
        <a:bodyPr/>
        <a:lstStyle/>
        <a:p>
          <a:endParaRPr lang="hr-HR"/>
        </a:p>
      </dgm:t>
    </dgm:pt>
    <dgm:pt modelId="{963A84FD-7D78-4E3B-9794-BEB914617E77}">
      <dgm:prSet custT="1"/>
      <dgm:spPr/>
      <dgm:t>
        <a:bodyPr/>
        <a:lstStyle/>
        <a:p>
          <a:r>
            <a:rPr lang="hr-HR" sz="4800" b="1" i="1" dirty="0" smtClean="0"/>
            <a:t>Sekundarni podatci</a:t>
          </a:r>
          <a:endParaRPr lang="hr-HR" sz="4800" b="1" i="1" dirty="0"/>
        </a:p>
      </dgm:t>
    </dgm:pt>
    <dgm:pt modelId="{FEBAE859-DEC8-4C52-AE5C-85F7BF43636D}" type="parTrans" cxnId="{EEEA6B14-7AE7-4834-AF32-65B52C4E12CD}">
      <dgm:prSet/>
      <dgm:spPr/>
      <dgm:t>
        <a:bodyPr/>
        <a:lstStyle/>
        <a:p>
          <a:endParaRPr lang="hr-HR"/>
        </a:p>
      </dgm:t>
    </dgm:pt>
    <dgm:pt modelId="{E7891191-2AF6-4BAE-A0DF-CB9107C3F089}" type="sibTrans" cxnId="{EEEA6B14-7AE7-4834-AF32-65B52C4E12CD}">
      <dgm:prSet/>
      <dgm:spPr/>
      <dgm:t>
        <a:bodyPr/>
        <a:lstStyle/>
        <a:p>
          <a:endParaRPr lang="hr-HR"/>
        </a:p>
      </dgm:t>
    </dgm:pt>
    <dgm:pt modelId="{F9757CD0-9E52-4514-8710-D7B337348BB5}">
      <dgm:prSet custT="1"/>
      <dgm:spPr/>
      <dgm:t>
        <a:bodyPr/>
        <a:lstStyle/>
        <a:p>
          <a:r>
            <a:rPr lang="hr-HR" sz="2400" b="1" i="1" dirty="0" smtClean="0"/>
            <a:t>Moguće prednosti</a:t>
          </a:r>
          <a:r>
            <a:rPr lang="hr-HR" sz="2400" b="1" i="1" dirty="0" smtClean="0"/>
            <a:t>:</a:t>
          </a:r>
          <a:endParaRPr lang="hr-HR" sz="2400" b="1" i="1" dirty="0"/>
        </a:p>
      </dgm:t>
    </dgm:pt>
    <dgm:pt modelId="{608426BA-913C-4558-9617-5EC84104DF9C}" type="parTrans" cxnId="{DBEE6701-AF48-4F62-90A2-9EEAF6FB5AA7}">
      <dgm:prSet/>
      <dgm:spPr/>
      <dgm:t>
        <a:bodyPr/>
        <a:lstStyle/>
        <a:p>
          <a:endParaRPr lang="hr-HR"/>
        </a:p>
      </dgm:t>
    </dgm:pt>
    <dgm:pt modelId="{9E520732-C354-415D-81A9-DC4DA623291F}" type="sibTrans" cxnId="{DBEE6701-AF48-4F62-90A2-9EEAF6FB5AA7}">
      <dgm:prSet/>
      <dgm:spPr/>
      <dgm:t>
        <a:bodyPr/>
        <a:lstStyle/>
        <a:p>
          <a:endParaRPr lang="hr-HR"/>
        </a:p>
      </dgm:t>
    </dgm:pt>
    <dgm:pt modelId="{671EC7CF-BBBC-4FD6-B6ED-9462D5938B1D}">
      <dgm:prSet/>
      <dgm:spPr/>
      <dgm:t>
        <a:bodyPr/>
        <a:lstStyle/>
        <a:p>
          <a:r>
            <a:rPr lang="hr-HR" sz="2000" dirty="0" smtClean="0"/>
            <a:t>Visoka razina dostupnosti, pouzdanost podataka</a:t>
          </a:r>
        </a:p>
      </dgm:t>
    </dgm:pt>
    <dgm:pt modelId="{02BDFDD3-A96D-42A8-A77A-CF9AEE4FF3B1}" type="parTrans" cxnId="{732EB97C-2741-4FDD-9D48-8CCEC47F6655}">
      <dgm:prSet/>
      <dgm:spPr/>
      <dgm:t>
        <a:bodyPr/>
        <a:lstStyle/>
        <a:p>
          <a:endParaRPr lang="hr-HR"/>
        </a:p>
      </dgm:t>
    </dgm:pt>
    <dgm:pt modelId="{EF2A1624-62CB-418E-B24A-AA722CD10E49}" type="sibTrans" cxnId="{732EB97C-2741-4FDD-9D48-8CCEC47F6655}">
      <dgm:prSet/>
      <dgm:spPr/>
      <dgm:t>
        <a:bodyPr/>
        <a:lstStyle/>
        <a:p>
          <a:endParaRPr lang="hr-HR"/>
        </a:p>
      </dgm:t>
    </dgm:pt>
    <dgm:pt modelId="{A2FB6607-6B79-41CA-8A00-C128959DEF72}">
      <dgm:prSet/>
      <dgm:spPr/>
      <dgm:t>
        <a:bodyPr/>
        <a:lstStyle/>
        <a:p>
          <a:r>
            <a:rPr lang="hr-HR" sz="2000" dirty="0" smtClean="0"/>
            <a:t>Niska cijena prikupljanja, potreba za manjim brojem stručnih kadrova</a:t>
          </a:r>
        </a:p>
      </dgm:t>
    </dgm:pt>
    <dgm:pt modelId="{735E7E56-9220-4831-9CA2-E33CACC322A3}" type="parTrans" cxnId="{71CA6EDC-3FAE-4905-B5E8-696819BEEF90}">
      <dgm:prSet/>
      <dgm:spPr/>
      <dgm:t>
        <a:bodyPr/>
        <a:lstStyle/>
        <a:p>
          <a:endParaRPr lang="hr-HR"/>
        </a:p>
      </dgm:t>
    </dgm:pt>
    <dgm:pt modelId="{89A7A3AA-46D1-4669-A7A1-D680E770352C}" type="sibTrans" cxnId="{71CA6EDC-3FAE-4905-B5E8-696819BEEF90}">
      <dgm:prSet/>
      <dgm:spPr/>
      <dgm:t>
        <a:bodyPr/>
        <a:lstStyle/>
        <a:p>
          <a:endParaRPr lang="hr-HR"/>
        </a:p>
      </dgm:t>
    </dgm:pt>
    <dgm:pt modelId="{42BA2DF7-2974-4A5B-BBFD-BC9820DA6B90}">
      <dgm:prSet/>
      <dgm:spPr/>
      <dgm:t>
        <a:bodyPr/>
        <a:lstStyle/>
        <a:p>
          <a:endParaRPr lang="hr-HR" sz="1500" dirty="0"/>
        </a:p>
      </dgm:t>
    </dgm:pt>
    <dgm:pt modelId="{F4FFBE88-73C0-43EA-AC9D-E03B313EB682}" type="parTrans" cxnId="{EAED13AA-C976-4DAC-8EC7-FA5C8E514BC1}">
      <dgm:prSet/>
      <dgm:spPr/>
      <dgm:t>
        <a:bodyPr/>
        <a:lstStyle/>
        <a:p>
          <a:endParaRPr lang="hr-HR"/>
        </a:p>
      </dgm:t>
    </dgm:pt>
    <dgm:pt modelId="{39B19E57-AF78-4E39-B59D-C7791A444E8E}" type="sibTrans" cxnId="{EAED13AA-C976-4DAC-8EC7-FA5C8E514BC1}">
      <dgm:prSet/>
      <dgm:spPr/>
      <dgm:t>
        <a:bodyPr/>
        <a:lstStyle/>
        <a:p>
          <a:endParaRPr lang="hr-HR"/>
        </a:p>
      </dgm:t>
    </dgm:pt>
    <dgm:pt modelId="{5EA9BA91-C9E3-4778-8A0C-013B2D82762C}">
      <dgm:prSet custT="1"/>
      <dgm:spPr/>
      <dgm:t>
        <a:bodyPr/>
        <a:lstStyle/>
        <a:p>
          <a:endParaRPr lang="hr-HR" sz="2400" dirty="0"/>
        </a:p>
      </dgm:t>
    </dgm:pt>
    <dgm:pt modelId="{3A82FBA3-0A5F-4F9E-9086-643B0904A6EB}" type="parTrans" cxnId="{90C714F8-B5E4-4B23-BACC-091C13F37553}">
      <dgm:prSet/>
      <dgm:spPr/>
      <dgm:t>
        <a:bodyPr/>
        <a:lstStyle/>
        <a:p>
          <a:endParaRPr lang="hr-HR"/>
        </a:p>
      </dgm:t>
    </dgm:pt>
    <dgm:pt modelId="{AFC38E0F-FED9-401F-AF77-80A552081568}" type="sibTrans" cxnId="{90C714F8-B5E4-4B23-BACC-091C13F37553}">
      <dgm:prSet/>
      <dgm:spPr/>
      <dgm:t>
        <a:bodyPr/>
        <a:lstStyle/>
        <a:p>
          <a:endParaRPr lang="hr-HR"/>
        </a:p>
      </dgm:t>
    </dgm:pt>
    <dgm:pt modelId="{E1578E3A-232E-4AF7-BA47-E15C1ED26A7D}">
      <dgm:prSet custT="1"/>
      <dgm:spPr/>
      <dgm:t>
        <a:bodyPr/>
        <a:lstStyle/>
        <a:p>
          <a:endParaRPr lang="hr-HR" sz="2400" dirty="0"/>
        </a:p>
      </dgm:t>
    </dgm:pt>
    <dgm:pt modelId="{C329248C-CD2C-4ECD-8EF9-776EA4E0D803}" type="parTrans" cxnId="{A2970475-8C20-4ACB-980B-FA3668501AF6}">
      <dgm:prSet/>
      <dgm:spPr/>
      <dgm:t>
        <a:bodyPr/>
        <a:lstStyle/>
        <a:p>
          <a:endParaRPr lang="hr-HR"/>
        </a:p>
      </dgm:t>
    </dgm:pt>
    <dgm:pt modelId="{25C99F57-91E6-4D3C-9177-CF4ADE1F4D56}" type="sibTrans" cxnId="{A2970475-8C20-4ACB-980B-FA3668501AF6}">
      <dgm:prSet/>
      <dgm:spPr/>
      <dgm:t>
        <a:bodyPr/>
        <a:lstStyle/>
        <a:p>
          <a:endParaRPr lang="hr-HR"/>
        </a:p>
      </dgm:t>
    </dgm:pt>
    <dgm:pt modelId="{18A29906-1961-4E89-926F-9426765ED01A}">
      <dgm:prSet custT="1"/>
      <dgm:spPr/>
      <dgm:t>
        <a:bodyPr/>
        <a:lstStyle/>
        <a:p>
          <a:endParaRPr lang="hr-HR" sz="2400" dirty="0"/>
        </a:p>
      </dgm:t>
    </dgm:pt>
    <dgm:pt modelId="{9FBD5A51-00E4-403E-980C-1D74003C8176}" type="parTrans" cxnId="{C14374E5-975D-4C78-8A7E-047000FCFB5D}">
      <dgm:prSet/>
      <dgm:spPr/>
      <dgm:t>
        <a:bodyPr/>
        <a:lstStyle/>
        <a:p>
          <a:endParaRPr lang="hr-HR"/>
        </a:p>
      </dgm:t>
    </dgm:pt>
    <dgm:pt modelId="{66DA27AA-4D9B-415F-8914-04B42E2232B5}" type="sibTrans" cxnId="{C14374E5-975D-4C78-8A7E-047000FCFB5D}">
      <dgm:prSet/>
      <dgm:spPr/>
      <dgm:t>
        <a:bodyPr/>
        <a:lstStyle/>
        <a:p>
          <a:endParaRPr lang="hr-HR"/>
        </a:p>
      </dgm:t>
    </dgm:pt>
    <dgm:pt modelId="{15C07967-B0F6-4116-B94F-7C1068699EC6}">
      <dgm:prSet custT="1"/>
      <dgm:spPr/>
      <dgm:t>
        <a:bodyPr/>
        <a:lstStyle/>
        <a:p>
          <a:r>
            <a:rPr lang="hr-HR" sz="2000" dirty="0" err="1" smtClean="0"/>
            <a:t>Npr</a:t>
          </a:r>
          <a:r>
            <a:rPr lang="hr-HR" sz="2000" dirty="0" smtClean="0"/>
            <a:t>. knjigovodstvo, bilance, evidencija, statističke publikacije, planovi banaka….</a:t>
          </a:r>
          <a:endParaRPr lang="hr-HR" sz="2000" dirty="0"/>
        </a:p>
      </dgm:t>
    </dgm:pt>
    <dgm:pt modelId="{56C503E9-050C-41A7-8D2B-29FFB72AC579}" type="parTrans" cxnId="{32BBEFB2-E9C0-481F-A7B9-206EA9B1E14E}">
      <dgm:prSet/>
      <dgm:spPr/>
      <dgm:t>
        <a:bodyPr/>
        <a:lstStyle/>
        <a:p>
          <a:endParaRPr lang="hr-HR"/>
        </a:p>
      </dgm:t>
    </dgm:pt>
    <dgm:pt modelId="{CAF0670E-582E-431E-B06D-7A9762BBF7BA}" type="sibTrans" cxnId="{32BBEFB2-E9C0-481F-A7B9-206EA9B1E14E}">
      <dgm:prSet/>
      <dgm:spPr/>
      <dgm:t>
        <a:bodyPr/>
        <a:lstStyle/>
        <a:p>
          <a:endParaRPr lang="hr-HR"/>
        </a:p>
      </dgm:t>
    </dgm:pt>
    <dgm:pt modelId="{5910443E-4F1B-4118-875E-C09A3605031D}">
      <dgm:prSet custT="1"/>
      <dgm:spPr/>
      <dgm:t>
        <a:bodyPr/>
        <a:lstStyle/>
        <a:p>
          <a:endParaRPr lang="hr-HR" sz="2400" dirty="0"/>
        </a:p>
      </dgm:t>
    </dgm:pt>
    <dgm:pt modelId="{42311F18-9FE2-4EE7-8A44-C62CBF23B4CC}" type="parTrans" cxnId="{B6F89463-AFA8-407E-ACB4-A5F19CDA42F1}">
      <dgm:prSet/>
      <dgm:spPr/>
      <dgm:t>
        <a:bodyPr/>
        <a:lstStyle/>
        <a:p>
          <a:endParaRPr lang="hr-HR"/>
        </a:p>
      </dgm:t>
    </dgm:pt>
    <dgm:pt modelId="{950A7667-36C3-4C29-93D4-1EEEDFE5F0CF}" type="sibTrans" cxnId="{B6F89463-AFA8-407E-ACB4-A5F19CDA42F1}">
      <dgm:prSet/>
      <dgm:spPr/>
      <dgm:t>
        <a:bodyPr/>
        <a:lstStyle/>
        <a:p>
          <a:endParaRPr lang="hr-HR"/>
        </a:p>
      </dgm:t>
    </dgm:pt>
    <dgm:pt modelId="{C9ADB572-4935-4FEB-9B52-AAEF472CA2EB}">
      <dgm:prSet custT="1"/>
      <dgm:spPr/>
      <dgm:t>
        <a:bodyPr/>
        <a:lstStyle/>
        <a:p>
          <a:r>
            <a:rPr lang="hr-HR" sz="2400" b="1" i="1" dirty="0" smtClean="0"/>
            <a:t>Mogući nedostaci</a:t>
          </a:r>
          <a:r>
            <a:rPr lang="hr-HR" sz="2400" b="1" i="1" dirty="0" smtClean="0"/>
            <a:t>:</a:t>
          </a:r>
          <a:endParaRPr lang="hr-HR" sz="2400" b="1" i="1" dirty="0"/>
        </a:p>
      </dgm:t>
    </dgm:pt>
    <dgm:pt modelId="{645D9959-AC6A-4014-8463-133398F3DF26}" type="parTrans" cxnId="{0952FF3A-1B20-44C6-BCBA-1E775A1D3389}">
      <dgm:prSet/>
      <dgm:spPr/>
    </dgm:pt>
    <dgm:pt modelId="{5613F582-88F8-4984-AC21-D2F78D263AC5}" type="sibTrans" cxnId="{0952FF3A-1B20-44C6-BCBA-1E775A1D3389}">
      <dgm:prSet/>
      <dgm:spPr/>
    </dgm:pt>
    <dgm:pt modelId="{45CC2A40-70EE-44EE-8896-21F3656A6E15}">
      <dgm:prSet custT="1"/>
      <dgm:spPr/>
      <dgm:t>
        <a:bodyPr/>
        <a:lstStyle/>
        <a:p>
          <a:r>
            <a:rPr lang="hr-HR" sz="2000" b="0" i="0" dirty="0" smtClean="0"/>
            <a:t>Nemogućnost međusobne usporedivosti, zastarjelost određenih podataka, nemogućnost provjere objektivnosti raspoloživih podataka</a:t>
          </a:r>
          <a:endParaRPr lang="hr-HR" sz="2000" b="0" i="0" dirty="0"/>
        </a:p>
      </dgm:t>
    </dgm:pt>
    <dgm:pt modelId="{40975A19-A041-4B16-9C75-292F423DA5DA}" type="parTrans" cxnId="{0564C65D-5B9B-4BBC-BA82-17726E39ECF3}">
      <dgm:prSet/>
      <dgm:spPr/>
    </dgm:pt>
    <dgm:pt modelId="{DB27254D-DC54-4AFF-8296-10A9C105FEA0}" type="sibTrans" cxnId="{0564C65D-5B9B-4BBC-BA82-17726E39ECF3}">
      <dgm:prSet/>
      <dgm:spPr/>
    </dgm:pt>
    <dgm:pt modelId="{AE2A5579-19A8-48A2-8C4D-DC71E54A1C8F}" type="pres">
      <dgm:prSet presAssocID="{CBBC60A5-5960-4B30-934F-CF1EF361D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D45FD70-1E0D-4F3E-B9B6-C2658BCDB1FF}" type="pres">
      <dgm:prSet presAssocID="{2F74F9DE-FAB2-4BC8-820A-38F3E8FADC49}" presName="composite" presStyleCnt="0"/>
      <dgm:spPr/>
    </dgm:pt>
    <dgm:pt modelId="{DEE09BE7-3147-45F8-BD7F-C382849FE21D}" type="pres">
      <dgm:prSet presAssocID="{2F74F9DE-FAB2-4BC8-820A-38F3E8FADC4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8C163D-225B-4CF5-97C4-F1521C4B60E2}" type="pres">
      <dgm:prSet presAssocID="{2F74F9DE-FAB2-4BC8-820A-38F3E8FADC4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1FBFA7-35C2-410D-8C7F-DA5C2AE28F45}" type="pres">
      <dgm:prSet presAssocID="{F9D8F09E-6304-46AE-98E1-CE78ABE21E44}" presName="sp" presStyleCnt="0"/>
      <dgm:spPr/>
    </dgm:pt>
    <dgm:pt modelId="{753B4B4B-6605-482A-A43A-664A82004E97}" type="pres">
      <dgm:prSet presAssocID="{7D2752F9-2715-4E8F-8D9C-3BD41D9526BE}" presName="composite" presStyleCnt="0"/>
      <dgm:spPr/>
    </dgm:pt>
    <dgm:pt modelId="{E0F193C2-4785-429D-A0E0-FB8D470C587F}" type="pres">
      <dgm:prSet presAssocID="{7D2752F9-2715-4E8F-8D9C-3BD41D9526B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52DEB91-1848-4642-BB58-7CCB2F5C52E7}" type="pres">
      <dgm:prSet presAssocID="{7D2752F9-2715-4E8F-8D9C-3BD41D9526B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5792699-259A-41C1-9026-41F51E302AFF}" type="pres">
      <dgm:prSet presAssocID="{E6239922-9BB9-4D0D-8FFF-FAF6B8E8EDD4}" presName="sp" presStyleCnt="0"/>
      <dgm:spPr/>
    </dgm:pt>
    <dgm:pt modelId="{F1617602-B465-4EBF-9878-99E86E7F8C36}" type="pres">
      <dgm:prSet presAssocID="{9D04A978-E2F1-4CBE-9A80-D24506E9814F}" presName="composite" presStyleCnt="0"/>
      <dgm:spPr/>
    </dgm:pt>
    <dgm:pt modelId="{427A043A-EB96-47D4-B318-9F4FB6BC964D}" type="pres">
      <dgm:prSet presAssocID="{9D04A978-E2F1-4CBE-9A80-D24506E9814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8506649-DBDF-4777-BAA5-8B70875D22C4}" type="pres">
      <dgm:prSet presAssocID="{9D04A978-E2F1-4CBE-9A80-D24506E9814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91D14DF-867E-48F9-B322-A9621C5D4CEC}" type="pres">
      <dgm:prSet presAssocID="{EC4AC554-CC43-4E19-A684-9E2693FC151B}" presName="sp" presStyleCnt="0"/>
      <dgm:spPr/>
    </dgm:pt>
    <dgm:pt modelId="{DE4FD9BC-55CD-437A-BEFE-9B38510FA573}" type="pres">
      <dgm:prSet presAssocID="{BB3CA3C5-301E-4DE8-AA9C-10F74E1A7848}" presName="composite" presStyleCnt="0"/>
      <dgm:spPr/>
    </dgm:pt>
    <dgm:pt modelId="{F7545FF6-89B6-4111-9386-BE9F79362C67}" type="pres">
      <dgm:prSet presAssocID="{BB3CA3C5-301E-4DE8-AA9C-10F74E1A784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2B5057-4122-4568-9B36-6C0D46C59E79}" type="pres">
      <dgm:prSet presAssocID="{BB3CA3C5-301E-4DE8-AA9C-10F74E1A784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ED92D14-3000-462D-813D-53E46697201C}" type="presOf" srcId="{42BA2DF7-2974-4A5B-BBFD-BC9820DA6B90}" destId="{852DEB91-1848-4642-BB58-7CCB2F5C52E7}" srcOrd="0" destOrd="6" presId="urn:microsoft.com/office/officeart/2005/8/layout/chevron2"/>
    <dgm:cxn modelId="{EE544152-4507-4EFE-B84D-730CE38DFFE5}" type="presOf" srcId="{F9757CD0-9E52-4514-8710-D7B337348BB5}" destId="{F8506649-DBDF-4777-BAA5-8B70875D22C4}" srcOrd="0" destOrd="0" presId="urn:microsoft.com/office/officeart/2005/8/layout/chevron2"/>
    <dgm:cxn modelId="{A091862D-2080-4EBF-8448-0DEC9029A7DF}" type="presOf" srcId="{CBBC60A5-5960-4B30-934F-CF1EF361DBD6}" destId="{AE2A5579-19A8-48A2-8C4D-DC71E54A1C8F}" srcOrd="0" destOrd="0" presId="urn:microsoft.com/office/officeart/2005/8/layout/chevron2"/>
    <dgm:cxn modelId="{33AC68D1-5970-4904-94C4-B0CBF01F1CFB}" type="presOf" srcId="{E1578E3A-232E-4AF7-BA47-E15C1ED26A7D}" destId="{852DEB91-1848-4642-BB58-7CCB2F5C52E7}" srcOrd="0" destOrd="0" presId="urn:microsoft.com/office/officeart/2005/8/layout/chevron2"/>
    <dgm:cxn modelId="{A2970475-8C20-4ACB-980B-FA3668501AF6}" srcId="{7D2752F9-2715-4E8F-8D9C-3BD41D9526BE}" destId="{E1578E3A-232E-4AF7-BA47-E15C1ED26A7D}" srcOrd="0" destOrd="0" parTransId="{C329248C-CD2C-4ECD-8EF9-776EA4E0D803}" sibTransId="{25C99F57-91E6-4D3C-9177-CF4ADE1F4D56}"/>
    <dgm:cxn modelId="{B6F89463-AFA8-407E-ACB4-A5F19CDA42F1}" srcId="{7D2752F9-2715-4E8F-8D9C-3BD41D9526BE}" destId="{5910443E-4F1B-4118-875E-C09A3605031D}" srcOrd="2" destOrd="0" parTransId="{42311F18-9FE2-4EE7-8A44-C62CBF23B4CC}" sibTransId="{950A7667-36C3-4C29-93D4-1EEEDFE5F0CF}"/>
    <dgm:cxn modelId="{E275D404-6B91-44C6-B9D4-928381998378}" srcId="{7D2752F9-2715-4E8F-8D9C-3BD41D9526BE}" destId="{B41BD9F5-5778-426C-B932-B72A9FB2A0BC}" srcOrd="7" destOrd="0" parTransId="{06D777F9-A8E9-4AC4-8FB0-E2AB3FDE25BA}" sibTransId="{F44EBC78-C5DF-4335-82CD-0CD0ABAEB2C9}"/>
    <dgm:cxn modelId="{0CE3F718-4246-4D1F-8654-AEC61E033B3A}" type="presOf" srcId="{45CC2A40-70EE-44EE-8896-21F3656A6E15}" destId="{362B5057-4122-4568-9B36-6C0D46C59E79}" srcOrd="0" destOrd="1" presId="urn:microsoft.com/office/officeart/2005/8/layout/chevron2"/>
    <dgm:cxn modelId="{EEEA6B14-7AE7-4834-AF32-65B52C4E12CD}" srcId="{2F74F9DE-FAB2-4BC8-820A-38F3E8FADC49}" destId="{963A84FD-7D78-4E3B-9794-BEB914617E77}" srcOrd="0" destOrd="0" parTransId="{FEBAE859-DEC8-4C52-AE5C-85F7BF43636D}" sibTransId="{E7891191-2AF6-4BAE-A0DF-CB9107C3F089}"/>
    <dgm:cxn modelId="{97002EBA-9587-4825-882E-4471ED2F7705}" srcId="{CBBC60A5-5960-4B30-934F-CF1EF361DBD6}" destId="{BB3CA3C5-301E-4DE8-AA9C-10F74E1A7848}" srcOrd="3" destOrd="0" parTransId="{05B6519A-DB7F-43CA-B63D-E49844DFF202}" sibTransId="{A16BC4D5-4A25-4464-ABCB-8E5EAABF9B2E}"/>
    <dgm:cxn modelId="{640722B3-C59C-40D3-854E-C1DB9C15B2A1}" type="presOf" srcId="{15C07967-B0F6-4116-B94F-7C1068699EC6}" destId="{852DEB91-1848-4642-BB58-7CCB2F5C52E7}" srcOrd="0" destOrd="4" presId="urn:microsoft.com/office/officeart/2005/8/layout/chevron2"/>
    <dgm:cxn modelId="{DBA7F196-7C61-412C-9DFA-719A013883C1}" srcId="{CBBC60A5-5960-4B30-934F-CF1EF361DBD6}" destId="{2F74F9DE-FAB2-4BC8-820A-38F3E8FADC49}" srcOrd="0" destOrd="0" parTransId="{C4D4BF63-71C8-428B-A9CB-24B235640028}" sibTransId="{F9D8F09E-6304-46AE-98E1-CE78ABE21E44}"/>
    <dgm:cxn modelId="{CE5988D8-8E1E-4C77-A6AF-442BFD38FAA6}" type="presOf" srcId="{7D2752F9-2715-4E8F-8D9C-3BD41D9526BE}" destId="{E0F193C2-4785-429D-A0E0-FB8D470C587F}" srcOrd="0" destOrd="0" presId="urn:microsoft.com/office/officeart/2005/8/layout/chevron2"/>
    <dgm:cxn modelId="{ED5C3A8E-2F86-4C12-A431-EED4FA5A2430}" type="presOf" srcId="{5EA9BA91-C9E3-4778-8A0C-013B2D82762C}" destId="{852DEB91-1848-4642-BB58-7CCB2F5C52E7}" srcOrd="0" destOrd="5" presId="urn:microsoft.com/office/officeart/2005/8/layout/chevron2"/>
    <dgm:cxn modelId="{DBEE6701-AF48-4F62-90A2-9EEAF6FB5AA7}" srcId="{9D04A978-E2F1-4CBE-9A80-D24506E9814F}" destId="{F9757CD0-9E52-4514-8710-D7B337348BB5}" srcOrd="0" destOrd="0" parTransId="{608426BA-913C-4558-9617-5EC84104DF9C}" sibTransId="{9E520732-C354-415D-81A9-DC4DA623291F}"/>
    <dgm:cxn modelId="{EC75D5EC-E86F-40D7-A597-A786F3D72019}" type="presOf" srcId="{C9ADB572-4935-4FEB-9B52-AAEF472CA2EB}" destId="{362B5057-4122-4568-9B36-6C0D46C59E79}" srcOrd="0" destOrd="0" presId="urn:microsoft.com/office/officeart/2005/8/layout/chevron2"/>
    <dgm:cxn modelId="{3739CC82-C30D-4F69-87A6-664627064182}" type="presOf" srcId="{A2FB6607-6B79-41CA-8A00-C128959DEF72}" destId="{F8506649-DBDF-4777-BAA5-8B70875D22C4}" srcOrd="0" destOrd="2" presId="urn:microsoft.com/office/officeart/2005/8/layout/chevron2"/>
    <dgm:cxn modelId="{AB228766-B7A7-4D46-93EA-C953AA6AEA38}" type="presOf" srcId="{963A84FD-7D78-4E3B-9794-BEB914617E77}" destId="{5B8C163D-225B-4CF5-97C4-F1521C4B60E2}" srcOrd="0" destOrd="0" presId="urn:microsoft.com/office/officeart/2005/8/layout/chevron2"/>
    <dgm:cxn modelId="{32BBEFB2-E9C0-481F-A7B9-206EA9B1E14E}" srcId="{7D2752F9-2715-4E8F-8D9C-3BD41D9526BE}" destId="{15C07967-B0F6-4116-B94F-7C1068699EC6}" srcOrd="4" destOrd="0" parTransId="{56C503E9-050C-41A7-8D2B-29FFB72AC579}" sibTransId="{CAF0670E-582E-431E-B06D-7A9762BBF7BA}"/>
    <dgm:cxn modelId="{9AAD4149-F1EC-4AF1-8BB6-CD080CFCD328}" type="presOf" srcId="{C5E983A3-61AD-4614-9CE8-C59950678312}" destId="{852DEB91-1848-4642-BB58-7CCB2F5C52E7}" srcOrd="0" destOrd="3" presId="urn:microsoft.com/office/officeart/2005/8/layout/chevron2"/>
    <dgm:cxn modelId="{02B4E815-A831-46BF-BED9-7F61185BBFF6}" type="presOf" srcId="{9D04A978-E2F1-4CBE-9A80-D24506E9814F}" destId="{427A043A-EB96-47D4-B318-9F4FB6BC964D}" srcOrd="0" destOrd="0" presId="urn:microsoft.com/office/officeart/2005/8/layout/chevron2"/>
    <dgm:cxn modelId="{A58D2758-F1FC-4F78-9371-47F68BF9CCF5}" srcId="{CBBC60A5-5960-4B30-934F-CF1EF361DBD6}" destId="{7D2752F9-2715-4E8F-8D9C-3BD41D9526BE}" srcOrd="1" destOrd="0" parTransId="{5D71FF4E-112E-43BD-A26C-BD20C71FBB32}" sibTransId="{E6239922-9BB9-4D0D-8FFF-FAF6B8E8EDD4}"/>
    <dgm:cxn modelId="{71CA6EDC-3FAE-4905-B5E8-696819BEEF90}" srcId="{9D04A978-E2F1-4CBE-9A80-D24506E9814F}" destId="{A2FB6607-6B79-41CA-8A00-C128959DEF72}" srcOrd="2" destOrd="0" parTransId="{735E7E56-9220-4831-9CA2-E33CACC322A3}" sibTransId="{89A7A3AA-46D1-4669-A7A1-D680E770352C}"/>
    <dgm:cxn modelId="{90C714F8-B5E4-4B23-BACC-091C13F37553}" srcId="{7D2752F9-2715-4E8F-8D9C-3BD41D9526BE}" destId="{5EA9BA91-C9E3-4778-8A0C-013B2D82762C}" srcOrd="5" destOrd="0" parTransId="{3A82FBA3-0A5F-4F9E-9086-643B0904A6EB}" sibTransId="{AFC38E0F-FED9-401F-AF77-80A552081568}"/>
    <dgm:cxn modelId="{BE6CF3C4-826F-4A82-879D-EA09AF3D2B9B}" srcId="{CBBC60A5-5960-4B30-934F-CF1EF361DBD6}" destId="{9D04A978-E2F1-4CBE-9A80-D24506E9814F}" srcOrd="2" destOrd="0" parTransId="{C8CE99D1-7245-4EB1-9537-1F33A52119F5}" sibTransId="{EC4AC554-CC43-4E19-A684-9E2693FC151B}"/>
    <dgm:cxn modelId="{0564C65D-5B9B-4BBC-BA82-17726E39ECF3}" srcId="{BB3CA3C5-301E-4DE8-AA9C-10F74E1A7848}" destId="{45CC2A40-70EE-44EE-8896-21F3656A6E15}" srcOrd="1" destOrd="0" parTransId="{40975A19-A041-4B16-9C75-292F423DA5DA}" sibTransId="{DB27254D-DC54-4AFF-8296-10A9C105FEA0}"/>
    <dgm:cxn modelId="{36CC218C-0117-484E-8F15-810A55DE7373}" type="presOf" srcId="{B41BD9F5-5778-426C-B932-B72A9FB2A0BC}" destId="{852DEB91-1848-4642-BB58-7CCB2F5C52E7}" srcOrd="0" destOrd="7" presId="urn:microsoft.com/office/officeart/2005/8/layout/chevron2"/>
    <dgm:cxn modelId="{33CA780F-710B-4576-9394-0EE7CD060C36}" type="presOf" srcId="{671EC7CF-BBBC-4FD6-B6ED-9462D5938B1D}" destId="{F8506649-DBDF-4777-BAA5-8B70875D22C4}" srcOrd="0" destOrd="1" presId="urn:microsoft.com/office/officeart/2005/8/layout/chevron2"/>
    <dgm:cxn modelId="{0952FF3A-1B20-44C6-BCBA-1E775A1D3389}" srcId="{BB3CA3C5-301E-4DE8-AA9C-10F74E1A7848}" destId="{C9ADB572-4935-4FEB-9B52-AAEF472CA2EB}" srcOrd="0" destOrd="0" parTransId="{645D9959-AC6A-4014-8463-133398F3DF26}" sibTransId="{5613F582-88F8-4984-AC21-D2F78D263AC5}"/>
    <dgm:cxn modelId="{7DE7A25A-AAF9-4DE2-A392-DF405A873E9E}" type="presOf" srcId="{5910443E-4F1B-4118-875E-C09A3605031D}" destId="{852DEB91-1848-4642-BB58-7CCB2F5C52E7}" srcOrd="0" destOrd="2" presId="urn:microsoft.com/office/officeart/2005/8/layout/chevron2"/>
    <dgm:cxn modelId="{50318274-121A-4739-B4D4-AD5FC4386652}" srcId="{7D2752F9-2715-4E8F-8D9C-3BD41D9526BE}" destId="{3ADC998D-6438-487B-BB19-CAED65DBE5B4}" srcOrd="8" destOrd="0" parTransId="{A96E4FF7-72A2-41EC-8CED-1D2D499319C4}" sibTransId="{A894D0DB-7C6F-4209-9867-E66350828000}"/>
    <dgm:cxn modelId="{31D37DA4-1EE7-4F08-A088-E32A701C10DF}" type="presOf" srcId="{BB3CA3C5-301E-4DE8-AA9C-10F74E1A7848}" destId="{F7545FF6-89B6-4111-9386-BE9F79362C67}" srcOrd="0" destOrd="0" presId="urn:microsoft.com/office/officeart/2005/8/layout/chevron2"/>
    <dgm:cxn modelId="{B38C1C78-E99B-4649-8711-D56CDF70D8DC}" type="presOf" srcId="{18A29906-1961-4E89-926F-9426765ED01A}" destId="{852DEB91-1848-4642-BB58-7CCB2F5C52E7}" srcOrd="0" destOrd="1" presId="urn:microsoft.com/office/officeart/2005/8/layout/chevron2"/>
    <dgm:cxn modelId="{7EA47DAA-7782-4137-BC5C-CA09160E44A1}" type="presOf" srcId="{3ADC998D-6438-487B-BB19-CAED65DBE5B4}" destId="{852DEB91-1848-4642-BB58-7CCB2F5C52E7}" srcOrd="0" destOrd="8" presId="urn:microsoft.com/office/officeart/2005/8/layout/chevron2"/>
    <dgm:cxn modelId="{51940917-AB9E-4FA3-8E8F-FE18B59C5AB3}" srcId="{7D2752F9-2715-4E8F-8D9C-3BD41D9526BE}" destId="{C5E983A3-61AD-4614-9CE8-C59950678312}" srcOrd="3" destOrd="0" parTransId="{26CE9B0F-80FD-4D9C-BA03-60169CE1FAFF}" sibTransId="{B6D017CA-9913-4E44-96B9-B2FB2C437761}"/>
    <dgm:cxn modelId="{27C3CE6F-0DEC-4534-B260-1DB8D72FC0D5}" type="presOf" srcId="{2F74F9DE-FAB2-4BC8-820A-38F3E8FADC49}" destId="{DEE09BE7-3147-45F8-BD7F-C382849FE21D}" srcOrd="0" destOrd="0" presId="urn:microsoft.com/office/officeart/2005/8/layout/chevron2"/>
    <dgm:cxn modelId="{732EB97C-2741-4FDD-9D48-8CCEC47F6655}" srcId="{9D04A978-E2F1-4CBE-9A80-D24506E9814F}" destId="{671EC7CF-BBBC-4FD6-B6ED-9462D5938B1D}" srcOrd="1" destOrd="0" parTransId="{02BDFDD3-A96D-42A8-A77A-CF9AEE4FF3B1}" sibTransId="{EF2A1624-62CB-418E-B24A-AA722CD10E49}"/>
    <dgm:cxn modelId="{EAED13AA-C976-4DAC-8EC7-FA5C8E514BC1}" srcId="{7D2752F9-2715-4E8F-8D9C-3BD41D9526BE}" destId="{42BA2DF7-2974-4A5B-BBFD-BC9820DA6B90}" srcOrd="6" destOrd="0" parTransId="{F4FFBE88-73C0-43EA-AC9D-E03B313EB682}" sibTransId="{39B19E57-AF78-4E39-B59D-C7791A444E8E}"/>
    <dgm:cxn modelId="{C14374E5-975D-4C78-8A7E-047000FCFB5D}" srcId="{7D2752F9-2715-4E8F-8D9C-3BD41D9526BE}" destId="{18A29906-1961-4E89-926F-9426765ED01A}" srcOrd="1" destOrd="0" parTransId="{9FBD5A51-00E4-403E-980C-1D74003C8176}" sibTransId="{66DA27AA-4D9B-415F-8914-04B42E2232B5}"/>
    <dgm:cxn modelId="{4409DAED-0945-4B8F-AF9F-FD0EB626C279}" type="presParOf" srcId="{AE2A5579-19A8-48A2-8C4D-DC71E54A1C8F}" destId="{7D45FD70-1E0D-4F3E-B9B6-C2658BCDB1FF}" srcOrd="0" destOrd="0" presId="urn:microsoft.com/office/officeart/2005/8/layout/chevron2"/>
    <dgm:cxn modelId="{A39EBA3E-A4C3-42B5-BEC5-5BAD335B42C9}" type="presParOf" srcId="{7D45FD70-1E0D-4F3E-B9B6-C2658BCDB1FF}" destId="{DEE09BE7-3147-45F8-BD7F-C382849FE21D}" srcOrd="0" destOrd="0" presId="urn:microsoft.com/office/officeart/2005/8/layout/chevron2"/>
    <dgm:cxn modelId="{0A015F20-D785-439D-9EBA-658B3EA0DCF9}" type="presParOf" srcId="{7D45FD70-1E0D-4F3E-B9B6-C2658BCDB1FF}" destId="{5B8C163D-225B-4CF5-97C4-F1521C4B60E2}" srcOrd="1" destOrd="0" presId="urn:microsoft.com/office/officeart/2005/8/layout/chevron2"/>
    <dgm:cxn modelId="{78A9430A-2B47-4923-A2B3-69BD1EA4C0F5}" type="presParOf" srcId="{AE2A5579-19A8-48A2-8C4D-DC71E54A1C8F}" destId="{6A1FBFA7-35C2-410D-8C7F-DA5C2AE28F45}" srcOrd="1" destOrd="0" presId="urn:microsoft.com/office/officeart/2005/8/layout/chevron2"/>
    <dgm:cxn modelId="{F7B27B7A-DF47-4D19-87BA-D89ACD450315}" type="presParOf" srcId="{AE2A5579-19A8-48A2-8C4D-DC71E54A1C8F}" destId="{753B4B4B-6605-482A-A43A-664A82004E97}" srcOrd="2" destOrd="0" presId="urn:microsoft.com/office/officeart/2005/8/layout/chevron2"/>
    <dgm:cxn modelId="{956E7624-AFE7-476D-B97C-006365BBCC73}" type="presParOf" srcId="{753B4B4B-6605-482A-A43A-664A82004E97}" destId="{E0F193C2-4785-429D-A0E0-FB8D470C587F}" srcOrd="0" destOrd="0" presId="urn:microsoft.com/office/officeart/2005/8/layout/chevron2"/>
    <dgm:cxn modelId="{CF872BA4-DC85-4299-8AB5-CC4711A9556B}" type="presParOf" srcId="{753B4B4B-6605-482A-A43A-664A82004E97}" destId="{852DEB91-1848-4642-BB58-7CCB2F5C52E7}" srcOrd="1" destOrd="0" presId="urn:microsoft.com/office/officeart/2005/8/layout/chevron2"/>
    <dgm:cxn modelId="{BA015CBF-72B4-47DB-A7E9-D0B69D631E4D}" type="presParOf" srcId="{AE2A5579-19A8-48A2-8C4D-DC71E54A1C8F}" destId="{15792699-259A-41C1-9026-41F51E302AFF}" srcOrd="3" destOrd="0" presId="urn:microsoft.com/office/officeart/2005/8/layout/chevron2"/>
    <dgm:cxn modelId="{9DF7C594-5B79-475F-B54A-C5945F3629E0}" type="presParOf" srcId="{AE2A5579-19A8-48A2-8C4D-DC71E54A1C8F}" destId="{F1617602-B465-4EBF-9878-99E86E7F8C36}" srcOrd="4" destOrd="0" presId="urn:microsoft.com/office/officeart/2005/8/layout/chevron2"/>
    <dgm:cxn modelId="{F9BC068B-8BCC-45E0-9EBF-2F61DCDB26AA}" type="presParOf" srcId="{F1617602-B465-4EBF-9878-99E86E7F8C36}" destId="{427A043A-EB96-47D4-B318-9F4FB6BC964D}" srcOrd="0" destOrd="0" presId="urn:microsoft.com/office/officeart/2005/8/layout/chevron2"/>
    <dgm:cxn modelId="{93C10B09-DE06-465C-B3AA-644E41F184D7}" type="presParOf" srcId="{F1617602-B465-4EBF-9878-99E86E7F8C36}" destId="{F8506649-DBDF-4777-BAA5-8B70875D22C4}" srcOrd="1" destOrd="0" presId="urn:microsoft.com/office/officeart/2005/8/layout/chevron2"/>
    <dgm:cxn modelId="{2482C2D2-C1C3-4CE5-92B9-F02FD05F7B97}" type="presParOf" srcId="{AE2A5579-19A8-48A2-8C4D-DC71E54A1C8F}" destId="{291D14DF-867E-48F9-B322-A9621C5D4CEC}" srcOrd="5" destOrd="0" presId="urn:microsoft.com/office/officeart/2005/8/layout/chevron2"/>
    <dgm:cxn modelId="{086C3676-060B-4A7D-8FBE-5BD117004184}" type="presParOf" srcId="{AE2A5579-19A8-48A2-8C4D-DC71E54A1C8F}" destId="{DE4FD9BC-55CD-437A-BEFE-9B38510FA573}" srcOrd="6" destOrd="0" presId="urn:microsoft.com/office/officeart/2005/8/layout/chevron2"/>
    <dgm:cxn modelId="{F6302C0E-89AE-4BF2-AEA5-A30570449DA0}" type="presParOf" srcId="{DE4FD9BC-55CD-437A-BEFE-9B38510FA573}" destId="{F7545FF6-89B6-4111-9386-BE9F79362C67}" srcOrd="0" destOrd="0" presId="urn:microsoft.com/office/officeart/2005/8/layout/chevron2"/>
    <dgm:cxn modelId="{FDBE3E16-0942-43B8-B7A6-C396D51FF63D}" type="presParOf" srcId="{DE4FD9BC-55CD-437A-BEFE-9B38510FA573}" destId="{362B5057-4122-4568-9B36-6C0D46C59E7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BC60A5-5960-4B30-934F-CF1EF361DBD6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2F74F9DE-FAB2-4BC8-820A-38F3E8FADC49}">
      <dgm:prSet phldrT="[Tekst]" custT="1"/>
      <dgm:spPr/>
      <dgm:t>
        <a:bodyPr/>
        <a:lstStyle/>
        <a:p>
          <a:r>
            <a:rPr lang="hr-HR" sz="4800" dirty="0" smtClean="0"/>
            <a:t> </a:t>
          </a:r>
          <a:endParaRPr lang="hr-HR" sz="4800" dirty="0"/>
        </a:p>
      </dgm:t>
    </dgm:pt>
    <dgm:pt modelId="{C4D4BF63-71C8-428B-A9CB-24B235640028}" type="parTrans" cxnId="{DBA7F196-7C61-412C-9DFA-719A013883C1}">
      <dgm:prSet/>
      <dgm:spPr/>
      <dgm:t>
        <a:bodyPr/>
        <a:lstStyle/>
        <a:p>
          <a:endParaRPr lang="hr-HR"/>
        </a:p>
      </dgm:t>
    </dgm:pt>
    <dgm:pt modelId="{F9D8F09E-6304-46AE-98E1-CE78ABE21E44}" type="sibTrans" cxnId="{DBA7F196-7C61-412C-9DFA-719A013883C1}">
      <dgm:prSet/>
      <dgm:spPr/>
      <dgm:t>
        <a:bodyPr/>
        <a:lstStyle/>
        <a:p>
          <a:endParaRPr lang="hr-HR"/>
        </a:p>
      </dgm:t>
    </dgm:pt>
    <dgm:pt modelId="{7D2752F9-2715-4E8F-8D9C-3BD41D9526BE}">
      <dgm:prSet/>
      <dgm:spPr/>
      <dgm:t>
        <a:bodyPr/>
        <a:lstStyle/>
        <a:p>
          <a:endParaRPr lang="hr-HR" dirty="0"/>
        </a:p>
      </dgm:t>
    </dgm:pt>
    <dgm:pt modelId="{5D71FF4E-112E-43BD-A26C-BD20C71FBB32}" type="parTrans" cxnId="{A58D2758-F1FC-4F78-9371-47F68BF9CCF5}">
      <dgm:prSet/>
      <dgm:spPr/>
      <dgm:t>
        <a:bodyPr/>
        <a:lstStyle/>
        <a:p>
          <a:endParaRPr lang="hr-HR"/>
        </a:p>
      </dgm:t>
    </dgm:pt>
    <dgm:pt modelId="{E6239922-9BB9-4D0D-8FFF-FAF6B8E8EDD4}" type="sibTrans" cxnId="{A58D2758-F1FC-4F78-9371-47F68BF9CCF5}">
      <dgm:prSet/>
      <dgm:spPr/>
      <dgm:t>
        <a:bodyPr/>
        <a:lstStyle/>
        <a:p>
          <a:endParaRPr lang="hr-HR"/>
        </a:p>
      </dgm:t>
    </dgm:pt>
    <dgm:pt modelId="{9D04A978-E2F1-4CBE-9A80-D24506E9814F}">
      <dgm:prSet/>
      <dgm:spPr/>
      <dgm:t>
        <a:bodyPr/>
        <a:lstStyle/>
        <a:p>
          <a:endParaRPr lang="hr-HR" dirty="0"/>
        </a:p>
      </dgm:t>
    </dgm:pt>
    <dgm:pt modelId="{C8CE99D1-7245-4EB1-9537-1F33A52119F5}" type="parTrans" cxnId="{BE6CF3C4-826F-4A82-879D-EA09AF3D2B9B}">
      <dgm:prSet/>
      <dgm:spPr/>
      <dgm:t>
        <a:bodyPr/>
        <a:lstStyle/>
        <a:p>
          <a:endParaRPr lang="hr-HR"/>
        </a:p>
      </dgm:t>
    </dgm:pt>
    <dgm:pt modelId="{EC4AC554-CC43-4E19-A684-9E2693FC151B}" type="sibTrans" cxnId="{BE6CF3C4-826F-4A82-879D-EA09AF3D2B9B}">
      <dgm:prSet/>
      <dgm:spPr/>
      <dgm:t>
        <a:bodyPr/>
        <a:lstStyle/>
        <a:p>
          <a:endParaRPr lang="hr-HR"/>
        </a:p>
      </dgm:t>
    </dgm:pt>
    <dgm:pt modelId="{BB3CA3C5-301E-4DE8-AA9C-10F74E1A7848}">
      <dgm:prSet/>
      <dgm:spPr/>
      <dgm:t>
        <a:bodyPr/>
        <a:lstStyle/>
        <a:p>
          <a:endParaRPr lang="hr-HR" dirty="0"/>
        </a:p>
      </dgm:t>
    </dgm:pt>
    <dgm:pt modelId="{05B6519A-DB7F-43CA-B63D-E49844DFF202}" type="parTrans" cxnId="{97002EBA-9587-4825-882E-4471ED2F7705}">
      <dgm:prSet/>
      <dgm:spPr/>
      <dgm:t>
        <a:bodyPr/>
        <a:lstStyle/>
        <a:p>
          <a:endParaRPr lang="hr-HR"/>
        </a:p>
      </dgm:t>
    </dgm:pt>
    <dgm:pt modelId="{A16BC4D5-4A25-4464-ABCB-8E5EAABF9B2E}" type="sibTrans" cxnId="{97002EBA-9587-4825-882E-4471ED2F7705}">
      <dgm:prSet/>
      <dgm:spPr/>
      <dgm:t>
        <a:bodyPr/>
        <a:lstStyle/>
        <a:p>
          <a:endParaRPr lang="hr-HR"/>
        </a:p>
      </dgm:t>
    </dgm:pt>
    <dgm:pt modelId="{B41BD9F5-5778-426C-B932-B72A9FB2A0BC}">
      <dgm:prSet/>
      <dgm:spPr/>
      <dgm:t>
        <a:bodyPr/>
        <a:lstStyle/>
        <a:p>
          <a:endParaRPr lang="hr-HR" sz="1500" dirty="0"/>
        </a:p>
      </dgm:t>
    </dgm:pt>
    <dgm:pt modelId="{06D777F9-A8E9-4AC4-8FB0-E2AB3FDE25BA}" type="parTrans" cxnId="{E275D404-6B91-44C6-B9D4-928381998378}">
      <dgm:prSet/>
      <dgm:spPr/>
      <dgm:t>
        <a:bodyPr/>
        <a:lstStyle/>
        <a:p>
          <a:endParaRPr lang="hr-HR"/>
        </a:p>
      </dgm:t>
    </dgm:pt>
    <dgm:pt modelId="{F44EBC78-C5DF-4335-82CD-0CD0ABAEB2C9}" type="sibTrans" cxnId="{E275D404-6B91-44C6-B9D4-928381998378}">
      <dgm:prSet/>
      <dgm:spPr/>
      <dgm:t>
        <a:bodyPr/>
        <a:lstStyle/>
        <a:p>
          <a:endParaRPr lang="hr-HR"/>
        </a:p>
      </dgm:t>
    </dgm:pt>
    <dgm:pt modelId="{3ADC998D-6438-487B-BB19-CAED65DBE5B4}">
      <dgm:prSet/>
      <dgm:spPr/>
      <dgm:t>
        <a:bodyPr/>
        <a:lstStyle/>
        <a:p>
          <a:endParaRPr lang="hr-HR" sz="1500" dirty="0"/>
        </a:p>
      </dgm:t>
    </dgm:pt>
    <dgm:pt modelId="{A96E4FF7-72A2-41EC-8CED-1D2D499319C4}" type="parTrans" cxnId="{50318274-121A-4739-B4D4-AD5FC4386652}">
      <dgm:prSet/>
      <dgm:spPr/>
      <dgm:t>
        <a:bodyPr/>
        <a:lstStyle/>
        <a:p>
          <a:endParaRPr lang="hr-HR"/>
        </a:p>
      </dgm:t>
    </dgm:pt>
    <dgm:pt modelId="{A894D0DB-7C6F-4209-9867-E66350828000}" type="sibTrans" cxnId="{50318274-121A-4739-B4D4-AD5FC4386652}">
      <dgm:prSet/>
      <dgm:spPr/>
      <dgm:t>
        <a:bodyPr/>
        <a:lstStyle/>
        <a:p>
          <a:endParaRPr lang="hr-HR"/>
        </a:p>
      </dgm:t>
    </dgm:pt>
    <dgm:pt modelId="{963A84FD-7D78-4E3B-9794-BEB914617E77}">
      <dgm:prSet custT="1"/>
      <dgm:spPr/>
      <dgm:t>
        <a:bodyPr/>
        <a:lstStyle/>
        <a:p>
          <a:r>
            <a:rPr lang="hr-HR" sz="4800" b="1" i="1" dirty="0" smtClean="0"/>
            <a:t>Primarni podatci</a:t>
          </a:r>
          <a:endParaRPr lang="hr-HR" sz="4800" b="1" i="1" dirty="0"/>
        </a:p>
      </dgm:t>
    </dgm:pt>
    <dgm:pt modelId="{FEBAE859-DEC8-4C52-AE5C-85F7BF43636D}" type="parTrans" cxnId="{EEEA6B14-7AE7-4834-AF32-65B52C4E12CD}">
      <dgm:prSet/>
      <dgm:spPr/>
      <dgm:t>
        <a:bodyPr/>
        <a:lstStyle/>
        <a:p>
          <a:endParaRPr lang="hr-HR"/>
        </a:p>
      </dgm:t>
    </dgm:pt>
    <dgm:pt modelId="{E7891191-2AF6-4BAE-A0DF-CB9107C3F089}" type="sibTrans" cxnId="{EEEA6B14-7AE7-4834-AF32-65B52C4E12CD}">
      <dgm:prSet/>
      <dgm:spPr/>
      <dgm:t>
        <a:bodyPr/>
        <a:lstStyle/>
        <a:p>
          <a:endParaRPr lang="hr-HR"/>
        </a:p>
      </dgm:t>
    </dgm:pt>
    <dgm:pt modelId="{F9757CD0-9E52-4514-8710-D7B337348BB5}">
      <dgm:prSet custT="1"/>
      <dgm:spPr/>
      <dgm:t>
        <a:bodyPr/>
        <a:lstStyle/>
        <a:p>
          <a:r>
            <a:rPr lang="hr-HR" sz="2400" b="1" i="1" dirty="0" smtClean="0"/>
            <a:t>Moguće prednosti:</a:t>
          </a:r>
          <a:endParaRPr lang="hr-HR" sz="2400" b="1" i="1" dirty="0"/>
        </a:p>
      </dgm:t>
    </dgm:pt>
    <dgm:pt modelId="{608426BA-913C-4558-9617-5EC84104DF9C}" type="parTrans" cxnId="{DBEE6701-AF48-4F62-90A2-9EEAF6FB5AA7}">
      <dgm:prSet/>
      <dgm:spPr/>
      <dgm:t>
        <a:bodyPr/>
        <a:lstStyle/>
        <a:p>
          <a:endParaRPr lang="hr-HR"/>
        </a:p>
      </dgm:t>
    </dgm:pt>
    <dgm:pt modelId="{9E520732-C354-415D-81A9-DC4DA623291F}" type="sibTrans" cxnId="{DBEE6701-AF48-4F62-90A2-9EEAF6FB5AA7}">
      <dgm:prSet/>
      <dgm:spPr/>
      <dgm:t>
        <a:bodyPr/>
        <a:lstStyle/>
        <a:p>
          <a:endParaRPr lang="hr-HR"/>
        </a:p>
      </dgm:t>
    </dgm:pt>
    <dgm:pt modelId="{42BA2DF7-2974-4A5B-BBFD-BC9820DA6B90}">
      <dgm:prSet/>
      <dgm:spPr/>
      <dgm:t>
        <a:bodyPr/>
        <a:lstStyle/>
        <a:p>
          <a:endParaRPr lang="hr-HR" sz="1500" dirty="0"/>
        </a:p>
      </dgm:t>
    </dgm:pt>
    <dgm:pt modelId="{F4FFBE88-73C0-43EA-AC9D-E03B313EB682}" type="parTrans" cxnId="{EAED13AA-C976-4DAC-8EC7-FA5C8E514BC1}">
      <dgm:prSet/>
      <dgm:spPr/>
      <dgm:t>
        <a:bodyPr/>
        <a:lstStyle/>
        <a:p>
          <a:endParaRPr lang="hr-HR"/>
        </a:p>
      </dgm:t>
    </dgm:pt>
    <dgm:pt modelId="{39B19E57-AF78-4E39-B59D-C7791A444E8E}" type="sibTrans" cxnId="{EAED13AA-C976-4DAC-8EC7-FA5C8E514BC1}">
      <dgm:prSet/>
      <dgm:spPr/>
      <dgm:t>
        <a:bodyPr/>
        <a:lstStyle/>
        <a:p>
          <a:endParaRPr lang="hr-HR"/>
        </a:p>
      </dgm:t>
    </dgm:pt>
    <dgm:pt modelId="{5EA9BA91-C9E3-4778-8A0C-013B2D82762C}">
      <dgm:prSet custT="1"/>
      <dgm:spPr/>
      <dgm:t>
        <a:bodyPr/>
        <a:lstStyle/>
        <a:p>
          <a:r>
            <a:rPr lang="hr-HR" sz="2400" dirty="0" smtClean="0"/>
            <a:t>su podatci koji se prikupljaju za određenu svrhu, i dobivamo ih izravno prikupljanjem od jedinice istraživanja. </a:t>
          </a:r>
          <a:endParaRPr lang="hr-HR" sz="2400" dirty="0"/>
        </a:p>
      </dgm:t>
    </dgm:pt>
    <dgm:pt modelId="{3A82FBA3-0A5F-4F9E-9086-643B0904A6EB}" type="parTrans" cxnId="{90C714F8-B5E4-4B23-BACC-091C13F37553}">
      <dgm:prSet/>
      <dgm:spPr/>
      <dgm:t>
        <a:bodyPr/>
        <a:lstStyle/>
        <a:p>
          <a:endParaRPr lang="hr-HR"/>
        </a:p>
      </dgm:t>
    </dgm:pt>
    <dgm:pt modelId="{AFC38E0F-FED9-401F-AF77-80A552081568}" type="sibTrans" cxnId="{90C714F8-B5E4-4B23-BACC-091C13F37553}">
      <dgm:prSet/>
      <dgm:spPr/>
      <dgm:t>
        <a:bodyPr/>
        <a:lstStyle/>
        <a:p>
          <a:endParaRPr lang="hr-HR"/>
        </a:p>
      </dgm:t>
    </dgm:pt>
    <dgm:pt modelId="{E1578E3A-232E-4AF7-BA47-E15C1ED26A7D}">
      <dgm:prSet custT="1"/>
      <dgm:spPr/>
      <dgm:t>
        <a:bodyPr/>
        <a:lstStyle/>
        <a:p>
          <a:endParaRPr lang="hr-HR" sz="2400" dirty="0"/>
        </a:p>
      </dgm:t>
    </dgm:pt>
    <dgm:pt modelId="{C329248C-CD2C-4ECD-8EF9-776EA4E0D803}" type="parTrans" cxnId="{A2970475-8C20-4ACB-980B-FA3668501AF6}">
      <dgm:prSet/>
      <dgm:spPr/>
      <dgm:t>
        <a:bodyPr/>
        <a:lstStyle/>
        <a:p>
          <a:endParaRPr lang="hr-HR"/>
        </a:p>
      </dgm:t>
    </dgm:pt>
    <dgm:pt modelId="{25C99F57-91E6-4D3C-9177-CF4ADE1F4D56}" type="sibTrans" cxnId="{A2970475-8C20-4ACB-980B-FA3668501AF6}">
      <dgm:prSet/>
      <dgm:spPr/>
      <dgm:t>
        <a:bodyPr/>
        <a:lstStyle/>
        <a:p>
          <a:endParaRPr lang="hr-HR"/>
        </a:p>
      </dgm:t>
    </dgm:pt>
    <dgm:pt modelId="{18A29906-1961-4E89-926F-9426765ED01A}">
      <dgm:prSet custT="1"/>
      <dgm:spPr/>
      <dgm:t>
        <a:bodyPr/>
        <a:lstStyle/>
        <a:p>
          <a:endParaRPr lang="hr-HR" sz="2400" dirty="0"/>
        </a:p>
      </dgm:t>
    </dgm:pt>
    <dgm:pt modelId="{9FBD5A51-00E4-403E-980C-1D74003C8176}" type="parTrans" cxnId="{C14374E5-975D-4C78-8A7E-047000FCFB5D}">
      <dgm:prSet/>
      <dgm:spPr/>
      <dgm:t>
        <a:bodyPr/>
        <a:lstStyle/>
        <a:p>
          <a:endParaRPr lang="hr-HR"/>
        </a:p>
      </dgm:t>
    </dgm:pt>
    <dgm:pt modelId="{66DA27AA-4D9B-415F-8914-04B42E2232B5}" type="sibTrans" cxnId="{C14374E5-975D-4C78-8A7E-047000FCFB5D}">
      <dgm:prSet/>
      <dgm:spPr/>
      <dgm:t>
        <a:bodyPr/>
        <a:lstStyle/>
        <a:p>
          <a:endParaRPr lang="hr-HR"/>
        </a:p>
      </dgm:t>
    </dgm:pt>
    <dgm:pt modelId="{C9ADB572-4935-4FEB-9B52-AAEF472CA2EB}">
      <dgm:prSet custT="1"/>
      <dgm:spPr/>
      <dgm:t>
        <a:bodyPr/>
        <a:lstStyle/>
        <a:p>
          <a:r>
            <a:rPr lang="hr-HR" sz="2400" b="1" i="1" dirty="0" smtClean="0"/>
            <a:t>Mogući  nedostaci</a:t>
          </a:r>
          <a:r>
            <a:rPr lang="hr-HR" sz="2400" b="1" i="1" dirty="0" smtClean="0"/>
            <a:t>:</a:t>
          </a:r>
          <a:endParaRPr lang="hr-HR" sz="2400" b="1" i="1" dirty="0"/>
        </a:p>
      </dgm:t>
    </dgm:pt>
    <dgm:pt modelId="{645D9959-AC6A-4014-8463-133398F3DF26}" type="parTrans" cxnId="{0952FF3A-1B20-44C6-BCBA-1E775A1D3389}">
      <dgm:prSet/>
      <dgm:spPr/>
    </dgm:pt>
    <dgm:pt modelId="{5613F582-88F8-4984-AC21-D2F78D263AC5}" type="sibTrans" cxnId="{0952FF3A-1B20-44C6-BCBA-1E775A1D3389}">
      <dgm:prSet/>
      <dgm:spPr/>
    </dgm:pt>
    <dgm:pt modelId="{77C548FF-DB5F-4EDA-BFEC-2DAFD5BD42C6}">
      <dgm:prSet custT="1"/>
      <dgm:spPr/>
      <dgm:t>
        <a:bodyPr/>
        <a:lstStyle/>
        <a:p>
          <a:r>
            <a:rPr lang="hr-HR" sz="2000" b="0" i="0" dirty="0" smtClean="0"/>
            <a:t>usmjerenost i uska povezanost s ciljem istraživanja, svježi aktualni podatci, objektivnost i pouzdanost prikupljenih podataka</a:t>
          </a:r>
          <a:endParaRPr lang="hr-HR" sz="2000" b="0" i="0" dirty="0"/>
        </a:p>
      </dgm:t>
    </dgm:pt>
    <dgm:pt modelId="{DD2CA54A-F2AB-4A5D-8937-B158558EC6F6}" type="parTrans" cxnId="{D93F4B4B-3F84-488C-B9F3-A4A08100F3F2}">
      <dgm:prSet/>
      <dgm:spPr/>
    </dgm:pt>
    <dgm:pt modelId="{87889C34-5EB3-4FA8-8CB7-7C2FFFD62095}" type="sibTrans" cxnId="{D93F4B4B-3F84-488C-B9F3-A4A08100F3F2}">
      <dgm:prSet/>
      <dgm:spPr/>
    </dgm:pt>
    <dgm:pt modelId="{E99CECC5-4DD5-451A-8BAB-23FDDAE3689F}">
      <dgm:prSet custT="1"/>
      <dgm:spPr/>
      <dgm:t>
        <a:bodyPr/>
        <a:lstStyle/>
        <a:p>
          <a:r>
            <a:rPr lang="hr-HR" sz="2000" b="0" i="0" dirty="0" smtClean="0"/>
            <a:t>sporost u prikupljanju, obradi i analizi, potreba za većim brojem stručnih kadrova, visoka cijena prikupljenih podataka</a:t>
          </a:r>
          <a:endParaRPr lang="hr-HR" sz="2000" b="0" i="0" dirty="0"/>
        </a:p>
      </dgm:t>
    </dgm:pt>
    <dgm:pt modelId="{3AF23BDB-19D5-4F74-ADA6-B6A8CB1FF0EE}" type="parTrans" cxnId="{09719F95-C875-426B-A7CE-AA2FFBD69640}">
      <dgm:prSet/>
      <dgm:spPr/>
    </dgm:pt>
    <dgm:pt modelId="{38B95451-3944-4AB9-83AC-9FDC8089F34D}" type="sibTrans" cxnId="{09719F95-C875-426B-A7CE-AA2FFBD69640}">
      <dgm:prSet/>
      <dgm:spPr/>
    </dgm:pt>
    <dgm:pt modelId="{AE2A5579-19A8-48A2-8C4D-DC71E54A1C8F}" type="pres">
      <dgm:prSet presAssocID="{CBBC60A5-5960-4B30-934F-CF1EF361D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D45FD70-1E0D-4F3E-B9B6-C2658BCDB1FF}" type="pres">
      <dgm:prSet presAssocID="{2F74F9DE-FAB2-4BC8-820A-38F3E8FADC49}" presName="composite" presStyleCnt="0"/>
      <dgm:spPr/>
    </dgm:pt>
    <dgm:pt modelId="{DEE09BE7-3147-45F8-BD7F-C382849FE21D}" type="pres">
      <dgm:prSet presAssocID="{2F74F9DE-FAB2-4BC8-820A-38F3E8FADC4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8C163D-225B-4CF5-97C4-F1521C4B60E2}" type="pres">
      <dgm:prSet presAssocID="{2F74F9DE-FAB2-4BC8-820A-38F3E8FADC49}" presName="descendantText" presStyleLbl="alignAcc1" presStyleIdx="0" presStyleCnt="4" custLinFactNeighborX="0" custLinFactNeighborY="-7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1FBFA7-35C2-410D-8C7F-DA5C2AE28F45}" type="pres">
      <dgm:prSet presAssocID="{F9D8F09E-6304-46AE-98E1-CE78ABE21E44}" presName="sp" presStyleCnt="0"/>
      <dgm:spPr/>
    </dgm:pt>
    <dgm:pt modelId="{753B4B4B-6605-482A-A43A-664A82004E97}" type="pres">
      <dgm:prSet presAssocID="{7D2752F9-2715-4E8F-8D9C-3BD41D9526BE}" presName="composite" presStyleCnt="0"/>
      <dgm:spPr/>
    </dgm:pt>
    <dgm:pt modelId="{E0F193C2-4785-429D-A0E0-FB8D470C587F}" type="pres">
      <dgm:prSet presAssocID="{7D2752F9-2715-4E8F-8D9C-3BD41D9526B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52DEB91-1848-4642-BB58-7CCB2F5C52E7}" type="pres">
      <dgm:prSet presAssocID="{7D2752F9-2715-4E8F-8D9C-3BD41D9526B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5792699-259A-41C1-9026-41F51E302AFF}" type="pres">
      <dgm:prSet presAssocID="{E6239922-9BB9-4D0D-8FFF-FAF6B8E8EDD4}" presName="sp" presStyleCnt="0"/>
      <dgm:spPr/>
    </dgm:pt>
    <dgm:pt modelId="{F1617602-B465-4EBF-9878-99E86E7F8C36}" type="pres">
      <dgm:prSet presAssocID="{9D04A978-E2F1-4CBE-9A80-D24506E9814F}" presName="composite" presStyleCnt="0"/>
      <dgm:spPr/>
    </dgm:pt>
    <dgm:pt modelId="{427A043A-EB96-47D4-B318-9F4FB6BC964D}" type="pres">
      <dgm:prSet presAssocID="{9D04A978-E2F1-4CBE-9A80-D24506E9814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8506649-DBDF-4777-BAA5-8B70875D22C4}" type="pres">
      <dgm:prSet presAssocID="{9D04A978-E2F1-4CBE-9A80-D24506E9814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91D14DF-867E-48F9-B322-A9621C5D4CEC}" type="pres">
      <dgm:prSet presAssocID="{EC4AC554-CC43-4E19-A684-9E2693FC151B}" presName="sp" presStyleCnt="0"/>
      <dgm:spPr/>
    </dgm:pt>
    <dgm:pt modelId="{DE4FD9BC-55CD-437A-BEFE-9B38510FA573}" type="pres">
      <dgm:prSet presAssocID="{BB3CA3C5-301E-4DE8-AA9C-10F74E1A7848}" presName="composite" presStyleCnt="0"/>
      <dgm:spPr/>
    </dgm:pt>
    <dgm:pt modelId="{F7545FF6-89B6-4111-9386-BE9F79362C67}" type="pres">
      <dgm:prSet presAssocID="{BB3CA3C5-301E-4DE8-AA9C-10F74E1A784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2B5057-4122-4568-9B36-6C0D46C59E79}" type="pres">
      <dgm:prSet presAssocID="{BB3CA3C5-301E-4DE8-AA9C-10F74E1A784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1DE92B0-9F24-4241-AEE0-98BD26D0B553}" type="presOf" srcId="{7D2752F9-2715-4E8F-8D9C-3BD41D9526BE}" destId="{E0F193C2-4785-429D-A0E0-FB8D470C587F}" srcOrd="0" destOrd="0" presId="urn:microsoft.com/office/officeart/2005/8/layout/chevron2"/>
    <dgm:cxn modelId="{DF0EEB49-234A-47CC-AC21-6266F98545F2}" type="presOf" srcId="{F9757CD0-9E52-4514-8710-D7B337348BB5}" destId="{F8506649-DBDF-4777-BAA5-8B70875D22C4}" srcOrd="0" destOrd="0" presId="urn:microsoft.com/office/officeart/2005/8/layout/chevron2"/>
    <dgm:cxn modelId="{E0A828A0-2DC8-478F-B6B6-115BA787C578}" type="presOf" srcId="{963A84FD-7D78-4E3B-9794-BEB914617E77}" destId="{5B8C163D-225B-4CF5-97C4-F1521C4B60E2}" srcOrd="0" destOrd="0" presId="urn:microsoft.com/office/officeart/2005/8/layout/chevron2"/>
    <dgm:cxn modelId="{A832D673-6E27-455A-BE12-DBAE225F586B}" type="presOf" srcId="{E99CECC5-4DD5-451A-8BAB-23FDDAE3689F}" destId="{362B5057-4122-4568-9B36-6C0D46C59E79}" srcOrd="0" destOrd="1" presId="urn:microsoft.com/office/officeart/2005/8/layout/chevron2"/>
    <dgm:cxn modelId="{A2970475-8C20-4ACB-980B-FA3668501AF6}" srcId="{7D2752F9-2715-4E8F-8D9C-3BD41D9526BE}" destId="{E1578E3A-232E-4AF7-BA47-E15C1ED26A7D}" srcOrd="0" destOrd="0" parTransId="{C329248C-CD2C-4ECD-8EF9-776EA4E0D803}" sibTransId="{25C99F57-91E6-4D3C-9177-CF4ADE1F4D56}"/>
    <dgm:cxn modelId="{E275D404-6B91-44C6-B9D4-928381998378}" srcId="{7D2752F9-2715-4E8F-8D9C-3BD41D9526BE}" destId="{B41BD9F5-5778-426C-B932-B72A9FB2A0BC}" srcOrd="4" destOrd="0" parTransId="{06D777F9-A8E9-4AC4-8FB0-E2AB3FDE25BA}" sibTransId="{F44EBC78-C5DF-4335-82CD-0CD0ABAEB2C9}"/>
    <dgm:cxn modelId="{EEEA6B14-7AE7-4834-AF32-65B52C4E12CD}" srcId="{2F74F9DE-FAB2-4BC8-820A-38F3E8FADC49}" destId="{963A84FD-7D78-4E3B-9794-BEB914617E77}" srcOrd="0" destOrd="0" parTransId="{FEBAE859-DEC8-4C52-AE5C-85F7BF43636D}" sibTransId="{E7891191-2AF6-4BAE-A0DF-CB9107C3F089}"/>
    <dgm:cxn modelId="{97002EBA-9587-4825-882E-4471ED2F7705}" srcId="{CBBC60A5-5960-4B30-934F-CF1EF361DBD6}" destId="{BB3CA3C5-301E-4DE8-AA9C-10F74E1A7848}" srcOrd="3" destOrd="0" parTransId="{05B6519A-DB7F-43CA-B63D-E49844DFF202}" sibTransId="{A16BC4D5-4A25-4464-ABCB-8E5EAABF9B2E}"/>
    <dgm:cxn modelId="{DBA7F196-7C61-412C-9DFA-719A013883C1}" srcId="{CBBC60A5-5960-4B30-934F-CF1EF361DBD6}" destId="{2F74F9DE-FAB2-4BC8-820A-38F3E8FADC49}" srcOrd="0" destOrd="0" parTransId="{C4D4BF63-71C8-428B-A9CB-24B235640028}" sibTransId="{F9D8F09E-6304-46AE-98E1-CE78ABE21E44}"/>
    <dgm:cxn modelId="{0BF35A70-C254-431F-973F-6CDD0FB5EF92}" type="presOf" srcId="{77C548FF-DB5F-4EDA-BFEC-2DAFD5BD42C6}" destId="{F8506649-DBDF-4777-BAA5-8B70875D22C4}" srcOrd="0" destOrd="1" presId="urn:microsoft.com/office/officeart/2005/8/layout/chevron2"/>
    <dgm:cxn modelId="{01CC79DD-F519-4F1B-A569-69AE2BC07BAD}" type="presOf" srcId="{5EA9BA91-C9E3-4778-8A0C-013B2D82762C}" destId="{852DEB91-1848-4642-BB58-7CCB2F5C52E7}" srcOrd="0" destOrd="2" presId="urn:microsoft.com/office/officeart/2005/8/layout/chevron2"/>
    <dgm:cxn modelId="{DBEE6701-AF48-4F62-90A2-9EEAF6FB5AA7}" srcId="{9D04A978-E2F1-4CBE-9A80-D24506E9814F}" destId="{F9757CD0-9E52-4514-8710-D7B337348BB5}" srcOrd="0" destOrd="0" parTransId="{608426BA-913C-4558-9617-5EC84104DF9C}" sibTransId="{9E520732-C354-415D-81A9-DC4DA623291F}"/>
    <dgm:cxn modelId="{A58D2758-F1FC-4F78-9371-47F68BF9CCF5}" srcId="{CBBC60A5-5960-4B30-934F-CF1EF361DBD6}" destId="{7D2752F9-2715-4E8F-8D9C-3BD41D9526BE}" srcOrd="1" destOrd="0" parTransId="{5D71FF4E-112E-43BD-A26C-BD20C71FBB32}" sibTransId="{E6239922-9BB9-4D0D-8FFF-FAF6B8E8EDD4}"/>
    <dgm:cxn modelId="{6697F210-9C3B-4677-96DB-B536967FDA3B}" type="presOf" srcId="{B41BD9F5-5778-426C-B932-B72A9FB2A0BC}" destId="{852DEB91-1848-4642-BB58-7CCB2F5C52E7}" srcOrd="0" destOrd="4" presId="urn:microsoft.com/office/officeart/2005/8/layout/chevron2"/>
    <dgm:cxn modelId="{D93F4B4B-3F84-488C-B9F3-A4A08100F3F2}" srcId="{9D04A978-E2F1-4CBE-9A80-D24506E9814F}" destId="{77C548FF-DB5F-4EDA-BFEC-2DAFD5BD42C6}" srcOrd="1" destOrd="0" parTransId="{DD2CA54A-F2AB-4A5D-8937-B158558EC6F6}" sibTransId="{87889C34-5EB3-4FA8-8CB7-7C2FFFD62095}"/>
    <dgm:cxn modelId="{90C714F8-B5E4-4B23-BACC-091C13F37553}" srcId="{7D2752F9-2715-4E8F-8D9C-3BD41D9526BE}" destId="{5EA9BA91-C9E3-4778-8A0C-013B2D82762C}" srcOrd="2" destOrd="0" parTransId="{3A82FBA3-0A5F-4F9E-9086-643B0904A6EB}" sibTransId="{AFC38E0F-FED9-401F-AF77-80A552081568}"/>
    <dgm:cxn modelId="{2DBF4CBD-0F48-4DA2-B26B-5DB66BA1E3F3}" type="presOf" srcId="{18A29906-1961-4E89-926F-9426765ED01A}" destId="{852DEB91-1848-4642-BB58-7CCB2F5C52E7}" srcOrd="0" destOrd="1" presId="urn:microsoft.com/office/officeart/2005/8/layout/chevron2"/>
    <dgm:cxn modelId="{EF22A465-B91D-4BD6-A70F-71CA7405F0F8}" type="presOf" srcId="{BB3CA3C5-301E-4DE8-AA9C-10F74E1A7848}" destId="{F7545FF6-89B6-4111-9386-BE9F79362C67}" srcOrd="0" destOrd="0" presId="urn:microsoft.com/office/officeart/2005/8/layout/chevron2"/>
    <dgm:cxn modelId="{BE6CF3C4-826F-4A82-879D-EA09AF3D2B9B}" srcId="{CBBC60A5-5960-4B30-934F-CF1EF361DBD6}" destId="{9D04A978-E2F1-4CBE-9A80-D24506E9814F}" srcOrd="2" destOrd="0" parTransId="{C8CE99D1-7245-4EB1-9537-1F33A52119F5}" sibTransId="{EC4AC554-CC43-4E19-A684-9E2693FC151B}"/>
    <dgm:cxn modelId="{88CCB859-DA7E-4B69-A1E9-7EBEB1FE1215}" type="presOf" srcId="{CBBC60A5-5960-4B30-934F-CF1EF361DBD6}" destId="{AE2A5579-19A8-48A2-8C4D-DC71E54A1C8F}" srcOrd="0" destOrd="0" presId="urn:microsoft.com/office/officeart/2005/8/layout/chevron2"/>
    <dgm:cxn modelId="{ED133849-F919-4143-9878-6DE61F92DA2A}" type="presOf" srcId="{3ADC998D-6438-487B-BB19-CAED65DBE5B4}" destId="{852DEB91-1848-4642-BB58-7CCB2F5C52E7}" srcOrd="0" destOrd="5" presId="urn:microsoft.com/office/officeart/2005/8/layout/chevron2"/>
    <dgm:cxn modelId="{FFB985EE-FB99-4A10-B559-AFC7905FDC41}" type="presOf" srcId="{2F74F9DE-FAB2-4BC8-820A-38F3E8FADC49}" destId="{DEE09BE7-3147-45F8-BD7F-C382849FE21D}" srcOrd="0" destOrd="0" presId="urn:microsoft.com/office/officeart/2005/8/layout/chevron2"/>
    <dgm:cxn modelId="{85421EB9-7EF5-4E73-9E2F-73A34B51B172}" type="presOf" srcId="{C9ADB572-4935-4FEB-9B52-AAEF472CA2EB}" destId="{362B5057-4122-4568-9B36-6C0D46C59E79}" srcOrd="0" destOrd="0" presId="urn:microsoft.com/office/officeart/2005/8/layout/chevron2"/>
    <dgm:cxn modelId="{5E9F400F-0D77-4BAB-BBCE-E02FE05BAE87}" type="presOf" srcId="{9D04A978-E2F1-4CBE-9A80-D24506E9814F}" destId="{427A043A-EB96-47D4-B318-9F4FB6BC964D}" srcOrd="0" destOrd="0" presId="urn:microsoft.com/office/officeart/2005/8/layout/chevron2"/>
    <dgm:cxn modelId="{0952FF3A-1B20-44C6-BCBA-1E775A1D3389}" srcId="{BB3CA3C5-301E-4DE8-AA9C-10F74E1A7848}" destId="{C9ADB572-4935-4FEB-9B52-AAEF472CA2EB}" srcOrd="0" destOrd="0" parTransId="{645D9959-AC6A-4014-8463-133398F3DF26}" sibTransId="{5613F582-88F8-4984-AC21-D2F78D263AC5}"/>
    <dgm:cxn modelId="{50318274-121A-4739-B4D4-AD5FC4386652}" srcId="{7D2752F9-2715-4E8F-8D9C-3BD41D9526BE}" destId="{3ADC998D-6438-487B-BB19-CAED65DBE5B4}" srcOrd="5" destOrd="0" parTransId="{A96E4FF7-72A2-41EC-8CED-1D2D499319C4}" sibTransId="{A894D0DB-7C6F-4209-9867-E66350828000}"/>
    <dgm:cxn modelId="{D17F0804-D49C-48D4-999B-B83DED869201}" type="presOf" srcId="{E1578E3A-232E-4AF7-BA47-E15C1ED26A7D}" destId="{852DEB91-1848-4642-BB58-7CCB2F5C52E7}" srcOrd="0" destOrd="0" presId="urn:microsoft.com/office/officeart/2005/8/layout/chevron2"/>
    <dgm:cxn modelId="{09719F95-C875-426B-A7CE-AA2FFBD69640}" srcId="{BB3CA3C5-301E-4DE8-AA9C-10F74E1A7848}" destId="{E99CECC5-4DD5-451A-8BAB-23FDDAE3689F}" srcOrd="1" destOrd="0" parTransId="{3AF23BDB-19D5-4F74-ADA6-B6A8CB1FF0EE}" sibTransId="{38B95451-3944-4AB9-83AC-9FDC8089F34D}"/>
    <dgm:cxn modelId="{D165AE80-1E25-4A37-984F-94EF21C77CDC}" type="presOf" srcId="{42BA2DF7-2974-4A5B-BBFD-BC9820DA6B90}" destId="{852DEB91-1848-4642-BB58-7CCB2F5C52E7}" srcOrd="0" destOrd="3" presId="urn:microsoft.com/office/officeart/2005/8/layout/chevron2"/>
    <dgm:cxn modelId="{EAED13AA-C976-4DAC-8EC7-FA5C8E514BC1}" srcId="{7D2752F9-2715-4E8F-8D9C-3BD41D9526BE}" destId="{42BA2DF7-2974-4A5B-BBFD-BC9820DA6B90}" srcOrd="3" destOrd="0" parTransId="{F4FFBE88-73C0-43EA-AC9D-E03B313EB682}" sibTransId="{39B19E57-AF78-4E39-B59D-C7791A444E8E}"/>
    <dgm:cxn modelId="{C14374E5-975D-4C78-8A7E-047000FCFB5D}" srcId="{7D2752F9-2715-4E8F-8D9C-3BD41D9526BE}" destId="{18A29906-1961-4E89-926F-9426765ED01A}" srcOrd="1" destOrd="0" parTransId="{9FBD5A51-00E4-403E-980C-1D74003C8176}" sibTransId="{66DA27AA-4D9B-415F-8914-04B42E2232B5}"/>
    <dgm:cxn modelId="{B0558135-778D-476B-9297-3259FA5FF79D}" type="presParOf" srcId="{AE2A5579-19A8-48A2-8C4D-DC71E54A1C8F}" destId="{7D45FD70-1E0D-4F3E-B9B6-C2658BCDB1FF}" srcOrd="0" destOrd="0" presId="urn:microsoft.com/office/officeart/2005/8/layout/chevron2"/>
    <dgm:cxn modelId="{DF5C9719-B88E-423F-AD79-A6CB7EF45DDF}" type="presParOf" srcId="{7D45FD70-1E0D-4F3E-B9B6-C2658BCDB1FF}" destId="{DEE09BE7-3147-45F8-BD7F-C382849FE21D}" srcOrd="0" destOrd="0" presId="urn:microsoft.com/office/officeart/2005/8/layout/chevron2"/>
    <dgm:cxn modelId="{10F260EC-7CB4-48E3-93B2-3C1E2A90AF93}" type="presParOf" srcId="{7D45FD70-1E0D-4F3E-B9B6-C2658BCDB1FF}" destId="{5B8C163D-225B-4CF5-97C4-F1521C4B60E2}" srcOrd="1" destOrd="0" presId="urn:microsoft.com/office/officeart/2005/8/layout/chevron2"/>
    <dgm:cxn modelId="{31780CDB-9737-4EAE-BB38-312CD5053402}" type="presParOf" srcId="{AE2A5579-19A8-48A2-8C4D-DC71E54A1C8F}" destId="{6A1FBFA7-35C2-410D-8C7F-DA5C2AE28F45}" srcOrd="1" destOrd="0" presId="urn:microsoft.com/office/officeart/2005/8/layout/chevron2"/>
    <dgm:cxn modelId="{CE967D17-2992-4439-B9A9-2BE805EE6AA5}" type="presParOf" srcId="{AE2A5579-19A8-48A2-8C4D-DC71E54A1C8F}" destId="{753B4B4B-6605-482A-A43A-664A82004E97}" srcOrd="2" destOrd="0" presId="urn:microsoft.com/office/officeart/2005/8/layout/chevron2"/>
    <dgm:cxn modelId="{DA0284A8-6520-44FE-8274-765B50712AAC}" type="presParOf" srcId="{753B4B4B-6605-482A-A43A-664A82004E97}" destId="{E0F193C2-4785-429D-A0E0-FB8D470C587F}" srcOrd="0" destOrd="0" presId="urn:microsoft.com/office/officeart/2005/8/layout/chevron2"/>
    <dgm:cxn modelId="{19483B82-771F-4BFC-BB97-F3FB18E42DA9}" type="presParOf" srcId="{753B4B4B-6605-482A-A43A-664A82004E97}" destId="{852DEB91-1848-4642-BB58-7CCB2F5C52E7}" srcOrd="1" destOrd="0" presId="urn:microsoft.com/office/officeart/2005/8/layout/chevron2"/>
    <dgm:cxn modelId="{4EFCB1AD-867B-4E7D-AE06-C86BF48EAF2F}" type="presParOf" srcId="{AE2A5579-19A8-48A2-8C4D-DC71E54A1C8F}" destId="{15792699-259A-41C1-9026-41F51E302AFF}" srcOrd="3" destOrd="0" presId="urn:microsoft.com/office/officeart/2005/8/layout/chevron2"/>
    <dgm:cxn modelId="{ABEEE8AE-E8AA-4F49-8749-E0835F12242A}" type="presParOf" srcId="{AE2A5579-19A8-48A2-8C4D-DC71E54A1C8F}" destId="{F1617602-B465-4EBF-9878-99E86E7F8C36}" srcOrd="4" destOrd="0" presId="urn:microsoft.com/office/officeart/2005/8/layout/chevron2"/>
    <dgm:cxn modelId="{9AC9E9D8-45D5-4F48-964C-77C7722997F0}" type="presParOf" srcId="{F1617602-B465-4EBF-9878-99E86E7F8C36}" destId="{427A043A-EB96-47D4-B318-9F4FB6BC964D}" srcOrd="0" destOrd="0" presId="urn:microsoft.com/office/officeart/2005/8/layout/chevron2"/>
    <dgm:cxn modelId="{1BE293AD-663C-41DD-8441-CD5278EDFE4C}" type="presParOf" srcId="{F1617602-B465-4EBF-9878-99E86E7F8C36}" destId="{F8506649-DBDF-4777-BAA5-8B70875D22C4}" srcOrd="1" destOrd="0" presId="urn:microsoft.com/office/officeart/2005/8/layout/chevron2"/>
    <dgm:cxn modelId="{A6AF4A8F-A580-4D54-BBCF-9A4E2C4E1A80}" type="presParOf" srcId="{AE2A5579-19A8-48A2-8C4D-DC71E54A1C8F}" destId="{291D14DF-867E-48F9-B322-A9621C5D4CEC}" srcOrd="5" destOrd="0" presId="urn:microsoft.com/office/officeart/2005/8/layout/chevron2"/>
    <dgm:cxn modelId="{7B951BD5-A69B-44B9-8BDD-1C4D353713EF}" type="presParOf" srcId="{AE2A5579-19A8-48A2-8C4D-DC71E54A1C8F}" destId="{DE4FD9BC-55CD-437A-BEFE-9B38510FA573}" srcOrd="6" destOrd="0" presId="urn:microsoft.com/office/officeart/2005/8/layout/chevron2"/>
    <dgm:cxn modelId="{7E20F7DC-2152-471A-B0C7-86A0AFF0AC71}" type="presParOf" srcId="{DE4FD9BC-55CD-437A-BEFE-9B38510FA573}" destId="{F7545FF6-89B6-4111-9386-BE9F79362C67}" srcOrd="0" destOrd="0" presId="urn:microsoft.com/office/officeart/2005/8/layout/chevron2"/>
    <dgm:cxn modelId="{A15E5926-F969-4D34-8607-0924AC663339}" type="presParOf" srcId="{DE4FD9BC-55CD-437A-BEFE-9B38510FA573}" destId="{362B5057-4122-4568-9B36-6C0D46C59E7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9D9CE8-6C7B-429A-A12D-EB24319145DD}" type="doc">
      <dgm:prSet loTypeId="urn:microsoft.com/office/officeart/2005/8/layout/hierarchy4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hr-HR"/>
        </a:p>
      </dgm:t>
    </dgm:pt>
    <dgm:pt modelId="{E1B60829-93E4-4D93-8508-A1899ABEF855}">
      <dgm:prSet phldrT="[Tekst]"/>
      <dgm:spPr/>
      <dgm:t>
        <a:bodyPr/>
        <a:lstStyle/>
        <a:p>
          <a:r>
            <a:rPr lang="hr-HR" dirty="0" smtClean="0"/>
            <a:t>Metode istraživanja tržišta</a:t>
          </a:r>
          <a:endParaRPr lang="hr-HR" dirty="0"/>
        </a:p>
      </dgm:t>
    </dgm:pt>
    <dgm:pt modelId="{CF98C110-62B3-4BB1-9283-C4FE2675585E}" type="parTrans" cxnId="{4077D5F1-ED41-4630-99AC-24F7A1704D8A}">
      <dgm:prSet/>
      <dgm:spPr/>
      <dgm:t>
        <a:bodyPr/>
        <a:lstStyle/>
        <a:p>
          <a:endParaRPr lang="hr-HR"/>
        </a:p>
      </dgm:t>
    </dgm:pt>
    <dgm:pt modelId="{4DBA4241-6549-4A64-AE0B-304645D6DCB4}" type="sibTrans" cxnId="{4077D5F1-ED41-4630-99AC-24F7A1704D8A}">
      <dgm:prSet/>
      <dgm:spPr/>
      <dgm:t>
        <a:bodyPr/>
        <a:lstStyle/>
        <a:p>
          <a:endParaRPr lang="hr-HR"/>
        </a:p>
      </dgm:t>
    </dgm:pt>
    <dgm:pt modelId="{CF1B70A6-0117-462A-9E72-46D910694E6E}">
      <dgm:prSet phldrT="[Tekst]"/>
      <dgm:spPr/>
      <dgm:t>
        <a:bodyPr/>
        <a:lstStyle/>
        <a:p>
          <a:r>
            <a:rPr lang="hr-HR" dirty="0" smtClean="0"/>
            <a:t>Metoda prikupljanja sekundarnih podataka</a:t>
          </a:r>
          <a:endParaRPr lang="hr-HR" dirty="0"/>
        </a:p>
      </dgm:t>
    </dgm:pt>
    <dgm:pt modelId="{EAF44EB2-CFE8-4BEB-9E91-45A81AB318D4}" type="parTrans" cxnId="{692E1A5E-525B-43CF-ADB8-87E8EE79A7AE}">
      <dgm:prSet/>
      <dgm:spPr/>
      <dgm:t>
        <a:bodyPr/>
        <a:lstStyle/>
        <a:p>
          <a:endParaRPr lang="hr-HR"/>
        </a:p>
      </dgm:t>
    </dgm:pt>
    <dgm:pt modelId="{311A0B64-C1B8-4341-9A46-3CD22F9C0FB0}" type="sibTrans" cxnId="{692E1A5E-525B-43CF-ADB8-87E8EE79A7AE}">
      <dgm:prSet/>
      <dgm:spPr/>
      <dgm:t>
        <a:bodyPr/>
        <a:lstStyle/>
        <a:p>
          <a:endParaRPr lang="hr-HR"/>
        </a:p>
      </dgm:t>
    </dgm:pt>
    <dgm:pt modelId="{0208EAF2-90CB-4CA9-A27C-873BEEA75B44}">
      <dgm:prSet phldrT="[Tekst]"/>
      <dgm:spPr/>
      <dgm:t>
        <a:bodyPr/>
        <a:lstStyle/>
        <a:p>
          <a:r>
            <a:rPr lang="hr-HR" dirty="0" smtClean="0"/>
            <a:t>Metoda prikupljanja primarnih podataka</a:t>
          </a:r>
          <a:endParaRPr lang="hr-HR" dirty="0"/>
        </a:p>
      </dgm:t>
    </dgm:pt>
    <dgm:pt modelId="{525A1CB8-431B-4959-BF13-43091B078679}" type="parTrans" cxnId="{2750315D-C8D1-4ECF-AF78-7CDEEA0D839C}">
      <dgm:prSet/>
      <dgm:spPr/>
      <dgm:t>
        <a:bodyPr/>
        <a:lstStyle/>
        <a:p>
          <a:endParaRPr lang="hr-HR"/>
        </a:p>
      </dgm:t>
    </dgm:pt>
    <dgm:pt modelId="{054B8366-CD17-4364-B191-CAA5797219A3}" type="sibTrans" cxnId="{2750315D-C8D1-4ECF-AF78-7CDEEA0D839C}">
      <dgm:prSet/>
      <dgm:spPr/>
      <dgm:t>
        <a:bodyPr/>
        <a:lstStyle/>
        <a:p>
          <a:endParaRPr lang="hr-HR"/>
        </a:p>
      </dgm:t>
    </dgm:pt>
    <dgm:pt modelId="{B1581481-A3A4-4EB4-B38F-DE9BEFC68CEF}">
      <dgm:prSet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Interno istraživanje (istraživanje za stolom)</a:t>
          </a:r>
          <a:endParaRPr lang="hr-HR" dirty="0">
            <a:solidFill>
              <a:schemeClr val="tx1"/>
            </a:solidFill>
          </a:endParaRPr>
        </a:p>
      </dgm:t>
    </dgm:pt>
    <dgm:pt modelId="{C6E57AA9-752E-40FA-9336-A96E42507C07}" type="parTrans" cxnId="{632BC3EC-A845-4BB6-B970-9F4BD05D9C5E}">
      <dgm:prSet/>
      <dgm:spPr/>
      <dgm:t>
        <a:bodyPr/>
        <a:lstStyle/>
        <a:p>
          <a:endParaRPr lang="hr-HR"/>
        </a:p>
      </dgm:t>
    </dgm:pt>
    <dgm:pt modelId="{CCACBFC7-B4B5-4952-BA35-EB616B032D46}" type="sibTrans" cxnId="{632BC3EC-A845-4BB6-B970-9F4BD05D9C5E}">
      <dgm:prSet/>
      <dgm:spPr/>
      <dgm:t>
        <a:bodyPr/>
        <a:lstStyle/>
        <a:p>
          <a:endParaRPr lang="hr-HR"/>
        </a:p>
      </dgm:t>
    </dgm:pt>
    <dgm:pt modelId="{564A1AA5-DED2-473F-9D48-62B3857CA38F}">
      <dgm:prSet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Eksterno istraživanje ili terensko istraživanje</a:t>
          </a:r>
          <a:endParaRPr lang="hr-HR" dirty="0">
            <a:solidFill>
              <a:schemeClr val="tx1"/>
            </a:solidFill>
          </a:endParaRPr>
        </a:p>
      </dgm:t>
    </dgm:pt>
    <dgm:pt modelId="{F36B4AC5-4EAB-4D28-A235-93E931EC4EF2}" type="parTrans" cxnId="{B5B09154-2BF1-43FF-A95B-D9A26EEC477B}">
      <dgm:prSet/>
      <dgm:spPr/>
      <dgm:t>
        <a:bodyPr/>
        <a:lstStyle/>
        <a:p>
          <a:endParaRPr lang="hr-HR"/>
        </a:p>
      </dgm:t>
    </dgm:pt>
    <dgm:pt modelId="{05C4F60F-0E32-409A-99AC-EE381732B4C0}" type="sibTrans" cxnId="{B5B09154-2BF1-43FF-A95B-D9A26EEC477B}">
      <dgm:prSet/>
      <dgm:spPr/>
      <dgm:t>
        <a:bodyPr/>
        <a:lstStyle/>
        <a:p>
          <a:endParaRPr lang="hr-HR"/>
        </a:p>
      </dgm:t>
    </dgm:pt>
    <dgm:pt modelId="{A9784146-9579-46E0-80CB-115A29CDD962}" type="pres">
      <dgm:prSet presAssocID="{A79D9CE8-6C7B-429A-A12D-EB24319145D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269BDCF-D88C-4E5D-A192-8FFFC25A5598}" type="pres">
      <dgm:prSet presAssocID="{E1B60829-93E4-4D93-8508-A1899ABEF855}" presName="vertOne" presStyleCnt="0"/>
      <dgm:spPr/>
    </dgm:pt>
    <dgm:pt modelId="{719AD9B0-1B0C-4175-8AEC-5D7C0F44E08E}" type="pres">
      <dgm:prSet presAssocID="{E1B60829-93E4-4D93-8508-A1899ABEF855}" presName="txOne" presStyleLbl="node0" presStyleIdx="0" presStyleCnt="1">
        <dgm:presLayoutVars>
          <dgm:chPref val="3"/>
        </dgm:presLayoutVars>
      </dgm:prSet>
      <dgm:spPr/>
    </dgm:pt>
    <dgm:pt modelId="{61C9A8D8-D4BA-4B39-BF3F-3F22E1E3F862}" type="pres">
      <dgm:prSet presAssocID="{E1B60829-93E4-4D93-8508-A1899ABEF855}" presName="parTransOne" presStyleCnt="0"/>
      <dgm:spPr/>
    </dgm:pt>
    <dgm:pt modelId="{F0FABDE2-26BF-4658-86A4-5B17BC707533}" type="pres">
      <dgm:prSet presAssocID="{E1B60829-93E4-4D93-8508-A1899ABEF855}" presName="horzOne" presStyleCnt="0"/>
      <dgm:spPr/>
    </dgm:pt>
    <dgm:pt modelId="{9663ECC3-368D-4EBB-A042-285A62DEA3A3}" type="pres">
      <dgm:prSet presAssocID="{CF1B70A6-0117-462A-9E72-46D910694E6E}" presName="vertTwo" presStyleCnt="0"/>
      <dgm:spPr/>
    </dgm:pt>
    <dgm:pt modelId="{1944543C-BF67-40DB-B587-355803FD096B}" type="pres">
      <dgm:prSet presAssocID="{CF1B70A6-0117-462A-9E72-46D910694E6E}" presName="txTwo" presStyleLbl="node2" presStyleIdx="0" presStyleCnt="2" custLinFactNeighborX="-1097" custLinFactNeighborY="-2830">
        <dgm:presLayoutVars>
          <dgm:chPref val="3"/>
        </dgm:presLayoutVars>
      </dgm:prSet>
      <dgm:spPr/>
    </dgm:pt>
    <dgm:pt modelId="{05651A12-7384-4E82-AC2C-D31073133E52}" type="pres">
      <dgm:prSet presAssocID="{CF1B70A6-0117-462A-9E72-46D910694E6E}" presName="parTransTwo" presStyleCnt="0"/>
      <dgm:spPr/>
    </dgm:pt>
    <dgm:pt modelId="{87A1B5D3-108C-4F51-A678-B3B313950FD1}" type="pres">
      <dgm:prSet presAssocID="{CF1B70A6-0117-462A-9E72-46D910694E6E}" presName="horzTwo" presStyleCnt="0"/>
      <dgm:spPr/>
    </dgm:pt>
    <dgm:pt modelId="{0F0EDB2F-9629-40FC-A409-3C4F0FE0DFE1}" type="pres">
      <dgm:prSet presAssocID="{B1581481-A3A4-4EB4-B38F-DE9BEFC68CEF}" presName="vertThree" presStyleCnt="0"/>
      <dgm:spPr/>
    </dgm:pt>
    <dgm:pt modelId="{3A445951-D684-41E6-B7F7-880347F7C9D8}" type="pres">
      <dgm:prSet presAssocID="{B1581481-A3A4-4EB4-B38F-DE9BEFC68CEF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27D5B10-2C4C-4116-BCFB-53CD53599973}" type="pres">
      <dgm:prSet presAssocID="{B1581481-A3A4-4EB4-B38F-DE9BEFC68CEF}" presName="horzThree" presStyleCnt="0"/>
      <dgm:spPr/>
    </dgm:pt>
    <dgm:pt modelId="{27D69EA7-AAA3-4185-B3FD-47204E3C9E12}" type="pres">
      <dgm:prSet presAssocID="{311A0B64-C1B8-4341-9A46-3CD22F9C0FB0}" presName="sibSpaceTwo" presStyleCnt="0"/>
      <dgm:spPr/>
    </dgm:pt>
    <dgm:pt modelId="{97C46A5C-4426-40D5-9340-ABB369202AC9}" type="pres">
      <dgm:prSet presAssocID="{0208EAF2-90CB-4CA9-A27C-873BEEA75B44}" presName="vertTwo" presStyleCnt="0"/>
      <dgm:spPr/>
    </dgm:pt>
    <dgm:pt modelId="{A28A933B-583B-4EB5-BE03-CD9BA9E6F086}" type="pres">
      <dgm:prSet presAssocID="{0208EAF2-90CB-4CA9-A27C-873BEEA75B44}" presName="txTwo" presStyleLbl="node2" presStyleIdx="1" presStyleCnt="2">
        <dgm:presLayoutVars>
          <dgm:chPref val="3"/>
        </dgm:presLayoutVars>
      </dgm:prSet>
      <dgm:spPr/>
    </dgm:pt>
    <dgm:pt modelId="{FE323F38-0685-45A5-B6A8-00281441D8CF}" type="pres">
      <dgm:prSet presAssocID="{0208EAF2-90CB-4CA9-A27C-873BEEA75B44}" presName="parTransTwo" presStyleCnt="0"/>
      <dgm:spPr/>
    </dgm:pt>
    <dgm:pt modelId="{3B55DD54-C594-40F7-AB31-57E19CC22128}" type="pres">
      <dgm:prSet presAssocID="{0208EAF2-90CB-4CA9-A27C-873BEEA75B44}" presName="horzTwo" presStyleCnt="0"/>
      <dgm:spPr/>
    </dgm:pt>
    <dgm:pt modelId="{EDEFE672-2E14-4804-8ABB-CCD3A02C78B7}" type="pres">
      <dgm:prSet presAssocID="{564A1AA5-DED2-473F-9D48-62B3857CA38F}" presName="vertThree" presStyleCnt="0"/>
      <dgm:spPr/>
    </dgm:pt>
    <dgm:pt modelId="{EBF9B39C-229A-4310-B54A-68CE1C510A7B}" type="pres">
      <dgm:prSet presAssocID="{564A1AA5-DED2-473F-9D48-62B3857CA38F}" presName="txThree" presStyleLbl="node3" presStyleIdx="1" presStyleCnt="2">
        <dgm:presLayoutVars>
          <dgm:chPref val="3"/>
        </dgm:presLayoutVars>
      </dgm:prSet>
      <dgm:spPr/>
    </dgm:pt>
    <dgm:pt modelId="{B89EF37C-0053-4DF7-A142-5AB2FCA4026D}" type="pres">
      <dgm:prSet presAssocID="{564A1AA5-DED2-473F-9D48-62B3857CA38F}" presName="horzThree" presStyleCnt="0"/>
      <dgm:spPr/>
    </dgm:pt>
  </dgm:ptLst>
  <dgm:cxnLst>
    <dgm:cxn modelId="{715E7719-7BED-4F89-AD5D-A1FC3CCCCE9D}" type="presOf" srcId="{E1B60829-93E4-4D93-8508-A1899ABEF855}" destId="{719AD9B0-1B0C-4175-8AEC-5D7C0F44E08E}" srcOrd="0" destOrd="0" presId="urn:microsoft.com/office/officeart/2005/8/layout/hierarchy4"/>
    <dgm:cxn modelId="{4077D5F1-ED41-4630-99AC-24F7A1704D8A}" srcId="{A79D9CE8-6C7B-429A-A12D-EB24319145DD}" destId="{E1B60829-93E4-4D93-8508-A1899ABEF855}" srcOrd="0" destOrd="0" parTransId="{CF98C110-62B3-4BB1-9283-C4FE2675585E}" sibTransId="{4DBA4241-6549-4A64-AE0B-304645D6DCB4}"/>
    <dgm:cxn modelId="{2C3E44A8-6222-406A-A71C-EFB22E0F1AF5}" type="presOf" srcId="{B1581481-A3A4-4EB4-B38F-DE9BEFC68CEF}" destId="{3A445951-D684-41E6-B7F7-880347F7C9D8}" srcOrd="0" destOrd="0" presId="urn:microsoft.com/office/officeart/2005/8/layout/hierarchy4"/>
    <dgm:cxn modelId="{C3426DB9-E453-4FDA-BDE0-526083535B62}" type="presOf" srcId="{A79D9CE8-6C7B-429A-A12D-EB24319145DD}" destId="{A9784146-9579-46E0-80CB-115A29CDD962}" srcOrd="0" destOrd="0" presId="urn:microsoft.com/office/officeart/2005/8/layout/hierarchy4"/>
    <dgm:cxn modelId="{687EF8EE-8290-4C81-B691-13C7CEEDB28E}" type="presOf" srcId="{564A1AA5-DED2-473F-9D48-62B3857CA38F}" destId="{EBF9B39C-229A-4310-B54A-68CE1C510A7B}" srcOrd="0" destOrd="0" presId="urn:microsoft.com/office/officeart/2005/8/layout/hierarchy4"/>
    <dgm:cxn modelId="{B5B09154-2BF1-43FF-A95B-D9A26EEC477B}" srcId="{0208EAF2-90CB-4CA9-A27C-873BEEA75B44}" destId="{564A1AA5-DED2-473F-9D48-62B3857CA38F}" srcOrd="0" destOrd="0" parTransId="{F36B4AC5-4EAB-4D28-A235-93E931EC4EF2}" sibTransId="{05C4F60F-0E32-409A-99AC-EE381732B4C0}"/>
    <dgm:cxn modelId="{165B3BE1-EAE5-479B-B6E3-04CE75109901}" type="presOf" srcId="{CF1B70A6-0117-462A-9E72-46D910694E6E}" destId="{1944543C-BF67-40DB-B587-355803FD096B}" srcOrd="0" destOrd="0" presId="urn:microsoft.com/office/officeart/2005/8/layout/hierarchy4"/>
    <dgm:cxn modelId="{2750315D-C8D1-4ECF-AF78-7CDEEA0D839C}" srcId="{E1B60829-93E4-4D93-8508-A1899ABEF855}" destId="{0208EAF2-90CB-4CA9-A27C-873BEEA75B44}" srcOrd="1" destOrd="0" parTransId="{525A1CB8-431B-4959-BF13-43091B078679}" sibTransId="{054B8366-CD17-4364-B191-CAA5797219A3}"/>
    <dgm:cxn modelId="{692E1A5E-525B-43CF-ADB8-87E8EE79A7AE}" srcId="{E1B60829-93E4-4D93-8508-A1899ABEF855}" destId="{CF1B70A6-0117-462A-9E72-46D910694E6E}" srcOrd="0" destOrd="0" parTransId="{EAF44EB2-CFE8-4BEB-9E91-45A81AB318D4}" sibTransId="{311A0B64-C1B8-4341-9A46-3CD22F9C0FB0}"/>
    <dgm:cxn modelId="{632BC3EC-A845-4BB6-B970-9F4BD05D9C5E}" srcId="{CF1B70A6-0117-462A-9E72-46D910694E6E}" destId="{B1581481-A3A4-4EB4-B38F-DE9BEFC68CEF}" srcOrd="0" destOrd="0" parTransId="{C6E57AA9-752E-40FA-9336-A96E42507C07}" sibTransId="{CCACBFC7-B4B5-4952-BA35-EB616B032D46}"/>
    <dgm:cxn modelId="{8ABF9EEB-A2AB-4166-A357-D60A14C27703}" type="presOf" srcId="{0208EAF2-90CB-4CA9-A27C-873BEEA75B44}" destId="{A28A933B-583B-4EB5-BE03-CD9BA9E6F086}" srcOrd="0" destOrd="0" presId="urn:microsoft.com/office/officeart/2005/8/layout/hierarchy4"/>
    <dgm:cxn modelId="{DA8510CB-6C23-4D0D-85F0-B3178600B37C}" type="presParOf" srcId="{A9784146-9579-46E0-80CB-115A29CDD962}" destId="{7269BDCF-D88C-4E5D-A192-8FFFC25A5598}" srcOrd="0" destOrd="0" presId="urn:microsoft.com/office/officeart/2005/8/layout/hierarchy4"/>
    <dgm:cxn modelId="{D6380B8C-D043-4FC6-B3BC-5144140D6D8D}" type="presParOf" srcId="{7269BDCF-D88C-4E5D-A192-8FFFC25A5598}" destId="{719AD9B0-1B0C-4175-8AEC-5D7C0F44E08E}" srcOrd="0" destOrd="0" presId="urn:microsoft.com/office/officeart/2005/8/layout/hierarchy4"/>
    <dgm:cxn modelId="{5D4792FC-D0CA-42BF-8F2C-00845D98D116}" type="presParOf" srcId="{7269BDCF-D88C-4E5D-A192-8FFFC25A5598}" destId="{61C9A8D8-D4BA-4B39-BF3F-3F22E1E3F862}" srcOrd="1" destOrd="0" presId="urn:microsoft.com/office/officeart/2005/8/layout/hierarchy4"/>
    <dgm:cxn modelId="{61CB73A7-834D-4487-880D-9086770AE761}" type="presParOf" srcId="{7269BDCF-D88C-4E5D-A192-8FFFC25A5598}" destId="{F0FABDE2-26BF-4658-86A4-5B17BC707533}" srcOrd="2" destOrd="0" presId="urn:microsoft.com/office/officeart/2005/8/layout/hierarchy4"/>
    <dgm:cxn modelId="{982CEF3D-828A-4251-B3A5-99CB4ABF90E0}" type="presParOf" srcId="{F0FABDE2-26BF-4658-86A4-5B17BC707533}" destId="{9663ECC3-368D-4EBB-A042-285A62DEA3A3}" srcOrd="0" destOrd="0" presId="urn:microsoft.com/office/officeart/2005/8/layout/hierarchy4"/>
    <dgm:cxn modelId="{11E4D6F0-5C7A-490E-BAD6-D820AED3FF0F}" type="presParOf" srcId="{9663ECC3-368D-4EBB-A042-285A62DEA3A3}" destId="{1944543C-BF67-40DB-B587-355803FD096B}" srcOrd="0" destOrd="0" presId="urn:microsoft.com/office/officeart/2005/8/layout/hierarchy4"/>
    <dgm:cxn modelId="{CD96946C-ECBF-4D2F-B529-4BE2EBC55B66}" type="presParOf" srcId="{9663ECC3-368D-4EBB-A042-285A62DEA3A3}" destId="{05651A12-7384-4E82-AC2C-D31073133E52}" srcOrd="1" destOrd="0" presId="urn:microsoft.com/office/officeart/2005/8/layout/hierarchy4"/>
    <dgm:cxn modelId="{2809F444-BF4A-47C6-91D9-B5E5F1F71C5E}" type="presParOf" srcId="{9663ECC3-368D-4EBB-A042-285A62DEA3A3}" destId="{87A1B5D3-108C-4F51-A678-B3B313950FD1}" srcOrd="2" destOrd="0" presId="urn:microsoft.com/office/officeart/2005/8/layout/hierarchy4"/>
    <dgm:cxn modelId="{A339CD6F-DA30-4F74-8F74-528EDE74625F}" type="presParOf" srcId="{87A1B5D3-108C-4F51-A678-B3B313950FD1}" destId="{0F0EDB2F-9629-40FC-A409-3C4F0FE0DFE1}" srcOrd="0" destOrd="0" presId="urn:microsoft.com/office/officeart/2005/8/layout/hierarchy4"/>
    <dgm:cxn modelId="{4ECEE03A-C1E5-4A87-B89D-B492C8BA2F18}" type="presParOf" srcId="{0F0EDB2F-9629-40FC-A409-3C4F0FE0DFE1}" destId="{3A445951-D684-41E6-B7F7-880347F7C9D8}" srcOrd="0" destOrd="0" presId="urn:microsoft.com/office/officeart/2005/8/layout/hierarchy4"/>
    <dgm:cxn modelId="{9BC93AB6-3AE7-4FCE-9CE2-D6D1144E4E6F}" type="presParOf" srcId="{0F0EDB2F-9629-40FC-A409-3C4F0FE0DFE1}" destId="{527D5B10-2C4C-4116-BCFB-53CD53599973}" srcOrd="1" destOrd="0" presId="urn:microsoft.com/office/officeart/2005/8/layout/hierarchy4"/>
    <dgm:cxn modelId="{6E35DDDF-6DEB-47FE-BB71-BADD05FAB51B}" type="presParOf" srcId="{F0FABDE2-26BF-4658-86A4-5B17BC707533}" destId="{27D69EA7-AAA3-4185-B3FD-47204E3C9E12}" srcOrd="1" destOrd="0" presId="urn:microsoft.com/office/officeart/2005/8/layout/hierarchy4"/>
    <dgm:cxn modelId="{4E903B58-2E83-4EC6-BB7F-540C396E809B}" type="presParOf" srcId="{F0FABDE2-26BF-4658-86A4-5B17BC707533}" destId="{97C46A5C-4426-40D5-9340-ABB369202AC9}" srcOrd="2" destOrd="0" presId="urn:microsoft.com/office/officeart/2005/8/layout/hierarchy4"/>
    <dgm:cxn modelId="{0CA55534-0788-48E1-9CF3-4047178654B2}" type="presParOf" srcId="{97C46A5C-4426-40D5-9340-ABB369202AC9}" destId="{A28A933B-583B-4EB5-BE03-CD9BA9E6F086}" srcOrd="0" destOrd="0" presId="urn:microsoft.com/office/officeart/2005/8/layout/hierarchy4"/>
    <dgm:cxn modelId="{221F89A0-A693-4ACE-9B84-D40D2250D66F}" type="presParOf" srcId="{97C46A5C-4426-40D5-9340-ABB369202AC9}" destId="{FE323F38-0685-45A5-B6A8-00281441D8CF}" srcOrd="1" destOrd="0" presId="urn:microsoft.com/office/officeart/2005/8/layout/hierarchy4"/>
    <dgm:cxn modelId="{652DCBBB-DD64-4356-A0C3-59A390C3E8E4}" type="presParOf" srcId="{97C46A5C-4426-40D5-9340-ABB369202AC9}" destId="{3B55DD54-C594-40F7-AB31-57E19CC22128}" srcOrd="2" destOrd="0" presId="urn:microsoft.com/office/officeart/2005/8/layout/hierarchy4"/>
    <dgm:cxn modelId="{583718D5-FEA0-4FE9-91E0-D5FF92630D15}" type="presParOf" srcId="{3B55DD54-C594-40F7-AB31-57E19CC22128}" destId="{EDEFE672-2E14-4804-8ABB-CCD3A02C78B7}" srcOrd="0" destOrd="0" presId="urn:microsoft.com/office/officeart/2005/8/layout/hierarchy4"/>
    <dgm:cxn modelId="{627EF539-1452-4DCD-8542-C60B236F7BE4}" type="presParOf" srcId="{EDEFE672-2E14-4804-8ABB-CCD3A02C78B7}" destId="{EBF9B39C-229A-4310-B54A-68CE1C510A7B}" srcOrd="0" destOrd="0" presId="urn:microsoft.com/office/officeart/2005/8/layout/hierarchy4"/>
    <dgm:cxn modelId="{2B74E3F9-242D-44D8-AAB1-DCDA3B5804EC}" type="presParOf" srcId="{EDEFE672-2E14-4804-8ABB-CCD3A02C78B7}" destId="{B89EF37C-0053-4DF7-A142-5AB2FCA402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D2697C-01DC-4CF7-88B9-64837CABD1C6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C167784D-ACBF-42D0-B708-E6FE5E319AE1}">
      <dgm:prSet phldrT="[Tekst]"/>
      <dgm:spPr/>
      <dgm:t>
        <a:bodyPr/>
        <a:lstStyle/>
        <a:p>
          <a:r>
            <a:rPr lang="hr-HR" dirty="0" smtClean="0"/>
            <a:t>Eksterne metode istraživanja</a:t>
          </a:r>
          <a:endParaRPr lang="hr-HR" dirty="0"/>
        </a:p>
      </dgm:t>
    </dgm:pt>
    <dgm:pt modelId="{0915E5D2-C8DE-4161-B43F-AF1FFD083A89}" type="parTrans" cxnId="{3D8C62D5-0359-4F24-867C-AE6CE13705CE}">
      <dgm:prSet/>
      <dgm:spPr/>
      <dgm:t>
        <a:bodyPr/>
        <a:lstStyle/>
        <a:p>
          <a:endParaRPr lang="hr-HR"/>
        </a:p>
      </dgm:t>
    </dgm:pt>
    <dgm:pt modelId="{A4CE9E2A-460D-4646-8132-342A77A3D4A1}" type="sibTrans" cxnId="{3D8C62D5-0359-4F24-867C-AE6CE13705CE}">
      <dgm:prSet/>
      <dgm:spPr/>
      <dgm:t>
        <a:bodyPr/>
        <a:lstStyle/>
        <a:p>
          <a:endParaRPr lang="hr-HR"/>
        </a:p>
      </dgm:t>
    </dgm:pt>
    <dgm:pt modelId="{EEFFA1AA-8D09-447F-B2F1-70B40F646F08}">
      <dgm:prSet phldrT="[Tekst]" custT="1"/>
      <dgm:spPr/>
      <dgm:t>
        <a:bodyPr/>
        <a:lstStyle/>
        <a:p>
          <a:r>
            <a:rPr lang="hr-HR" sz="2000" dirty="0" smtClean="0"/>
            <a:t>Metoda ispitivanja</a:t>
          </a:r>
          <a:endParaRPr lang="hr-HR" sz="2000" dirty="0"/>
        </a:p>
      </dgm:t>
    </dgm:pt>
    <dgm:pt modelId="{5492D0B6-AD7A-4FC7-92E3-7C30DE6397E1}" type="parTrans" cxnId="{F2A84D0A-7837-4629-BDDC-37A7C1BD6930}">
      <dgm:prSet/>
      <dgm:spPr/>
      <dgm:t>
        <a:bodyPr/>
        <a:lstStyle/>
        <a:p>
          <a:endParaRPr lang="hr-HR"/>
        </a:p>
      </dgm:t>
    </dgm:pt>
    <dgm:pt modelId="{AA04C371-45AF-4333-A59E-3A9B523C5D42}" type="sibTrans" cxnId="{F2A84D0A-7837-4629-BDDC-37A7C1BD6930}">
      <dgm:prSet/>
      <dgm:spPr/>
      <dgm:t>
        <a:bodyPr/>
        <a:lstStyle/>
        <a:p>
          <a:endParaRPr lang="hr-HR"/>
        </a:p>
      </dgm:t>
    </dgm:pt>
    <dgm:pt modelId="{FE933371-9F91-461F-A0FB-62D500782FBE}">
      <dgm:prSet phldrT="[Tekst]" custT="1"/>
      <dgm:spPr/>
      <dgm:t>
        <a:bodyPr/>
        <a:lstStyle/>
        <a:p>
          <a:r>
            <a:rPr lang="hr-HR" sz="2000" dirty="0" smtClean="0"/>
            <a:t>Metoda promatranja</a:t>
          </a:r>
          <a:endParaRPr lang="hr-HR" sz="2000" dirty="0"/>
        </a:p>
      </dgm:t>
    </dgm:pt>
    <dgm:pt modelId="{7DC83D05-040A-4502-AC5C-3610FE91AADB}" type="parTrans" cxnId="{939D5F9C-0B26-468B-9B13-B400C8D93932}">
      <dgm:prSet/>
      <dgm:spPr/>
      <dgm:t>
        <a:bodyPr/>
        <a:lstStyle/>
        <a:p>
          <a:endParaRPr lang="hr-HR"/>
        </a:p>
      </dgm:t>
    </dgm:pt>
    <dgm:pt modelId="{C30294FA-6599-45B6-AE94-F7316133D58B}" type="sibTrans" cxnId="{939D5F9C-0B26-468B-9B13-B400C8D93932}">
      <dgm:prSet/>
      <dgm:spPr/>
      <dgm:t>
        <a:bodyPr/>
        <a:lstStyle/>
        <a:p>
          <a:endParaRPr lang="hr-HR"/>
        </a:p>
      </dgm:t>
    </dgm:pt>
    <dgm:pt modelId="{43F5DEB7-3327-4B20-9113-4EBDE9C7F133}">
      <dgm:prSet phldrT="[Tekst]" custT="1"/>
      <dgm:spPr/>
      <dgm:t>
        <a:bodyPr/>
        <a:lstStyle/>
        <a:p>
          <a:r>
            <a:rPr lang="hr-HR" sz="2000" dirty="0" smtClean="0"/>
            <a:t>Eksperimentalna metoda</a:t>
          </a:r>
          <a:endParaRPr lang="hr-HR" sz="2000" dirty="0"/>
        </a:p>
      </dgm:t>
    </dgm:pt>
    <dgm:pt modelId="{77C03D14-6587-45C7-89C0-26E01A0558A0}" type="parTrans" cxnId="{D823CDA1-DF42-4AA6-9646-57B5B79D565E}">
      <dgm:prSet/>
      <dgm:spPr/>
      <dgm:t>
        <a:bodyPr/>
        <a:lstStyle/>
        <a:p>
          <a:endParaRPr lang="hr-HR"/>
        </a:p>
      </dgm:t>
    </dgm:pt>
    <dgm:pt modelId="{1801D691-233F-4777-B676-B3D465D925F3}" type="sibTrans" cxnId="{D823CDA1-DF42-4AA6-9646-57B5B79D565E}">
      <dgm:prSet/>
      <dgm:spPr/>
      <dgm:t>
        <a:bodyPr/>
        <a:lstStyle/>
        <a:p>
          <a:endParaRPr lang="hr-HR"/>
        </a:p>
      </dgm:t>
    </dgm:pt>
    <dgm:pt modelId="{AC0F4F4B-5CCB-4B11-9D71-396AB2AEE894}" type="pres">
      <dgm:prSet presAssocID="{1FD2697C-01DC-4CF7-88B9-64837CABD1C6}" presName="composite" presStyleCnt="0">
        <dgm:presLayoutVars>
          <dgm:chMax val="1"/>
          <dgm:dir/>
          <dgm:resizeHandles val="exact"/>
        </dgm:presLayoutVars>
      </dgm:prSet>
      <dgm:spPr/>
    </dgm:pt>
    <dgm:pt modelId="{ECC88CB0-B104-47CB-9A1B-680671DBF59F}" type="pres">
      <dgm:prSet presAssocID="{1FD2697C-01DC-4CF7-88B9-64837CABD1C6}" presName="radial" presStyleCnt="0">
        <dgm:presLayoutVars>
          <dgm:animLvl val="ctr"/>
        </dgm:presLayoutVars>
      </dgm:prSet>
      <dgm:spPr/>
    </dgm:pt>
    <dgm:pt modelId="{AFD61773-F34D-4F6D-8D93-075BE2931EAF}" type="pres">
      <dgm:prSet presAssocID="{C167784D-ACBF-42D0-B708-E6FE5E319AE1}" presName="centerShape" presStyleLbl="vennNode1" presStyleIdx="0" presStyleCnt="4"/>
      <dgm:spPr/>
    </dgm:pt>
    <dgm:pt modelId="{D5629955-CDEE-466C-A6C6-39A285B5F713}" type="pres">
      <dgm:prSet presAssocID="{EEFFA1AA-8D09-447F-B2F1-70B40F646F08}" presName="node" presStyleLbl="vennNode1" presStyleIdx="1" presStyleCnt="4" custScaleX="173520">
        <dgm:presLayoutVars>
          <dgm:bulletEnabled val="1"/>
        </dgm:presLayoutVars>
      </dgm:prSet>
      <dgm:spPr/>
    </dgm:pt>
    <dgm:pt modelId="{1D988FF2-94F5-4EEC-A27E-ECF774388C5C}" type="pres">
      <dgm:prSet presAssocID="{FE933371-9F91-461F-A0FB-62D500782FBE}" presName="node" presStyleLbl="vennNode1" presStyleIdx="2" presStyleCnt="4" custScaleX="168879" custRadScaleRad="110717" custRadScaleInc="1892">
        <dgm:presLayoutVars>
          <dgm:bulletEnabled val="1"/>
        </dgm:presLayoutVars>
      </dgm:prSet>
      <dgm:spPr/>
    </dgm:pt>
    <dgm:pt modelId="{29467CB1-23AA-4352-98B3-FFBF3B187B36}" type="pres">
      <dgm:prSet presAssocID="{43F5DEB7-3327-4B20-9113-4EBDE9C7F133}" presName="node" presStyleLbl="vennNode1" presStyleIdx="3" presStyleCnt="4" custScaleX="167555" custRadScaleRad="112350" custRadScaleInc="-3053">
        <dgm:presLayoutVars>
          <dgm:bulletEnabled val="1"/>
        </dgm:presLayoutVars>
      </dgm:prSet>
      <dgm:spPr/>
    </dgm:pt>
  </dgm:ptLst>
  <dgm:cxnLst>
    <dgm:cxn modelId="{D823CDA1-DF42-4AA6-9646-57B5B79D565E}" srcId="{C167784D-ACBF-42D0-B708-E6FE5E319AE1}" destId="{43F5DEB7-3327-4B20-9113-4EBDE9C7F133}" srcOrd="2" destOrd="0" parTransId="{77C03D14-6587-45C7-89C0-26E01A0558A0}" sibTransId="{1801D691-233F-4777-B676-B3D465D925F3}"/>
    <dgm:cxn modelId="{8DD7693E-284D-482B-9FCC-3628537CE6A2}" type="presOf" srcId="{FE933371-9F91-461F-A0FB-62D500782FBE}" destId="{1D988FF2-94F5-4EEC-A27E-ECF774388C5C}" srcOrd="0" destOrd="0" presId="urn:microsoft.com/office/officeart/2005/8/layout/radial3"/>
    <dgm:cxn modelId="{939D5F9C-0B26-468B-9B13-B400C8D93932}" srcId="{C167784D-ACBF-42D0-B708-E6FE5E319AE1}" destId="{FE933371-9F91-461F-A0FB-62D500782FBE}" srcOrd="1" destOrd="0" parTransId="{7DC83D05-040A-4502-AC5C-3610FE91AADB}" sibTransId="{C30294FA-6599-45B6-AE94-F7316133D58B}"/>
    <dgm:cxn modelId="{32D66E37-CC38-4416-ADEA-B590C85144A9}" type="presOf" srcId="{43F5DEB7-3327-4B20-9113-4EBDE9C7F133}" destId="{29467CB1-23AA-4352-98B3-FFBF3B187B36}" srcOrd="0" destOrd="0" presId="urn:microsoft.com/office/officeart/2005/8/layout/radial3"/>
    <dgm:cxn modelId="{F2A84D0A-7837-4629-BDDC-37A7C1BD6930}" srcId="{C167784D-ACBF-42D0-B708-E6FE5E319AE1}" destId="{EEFFA1AA-8D09-447F-B2F1-70B40F646F08}" srcOrd="0" destOrd="0" parTransId="{5492D0B6-AD7A-4FC7-92E3-7C30DE6397E1}" sibTransId="{AA04C371-45AF-4333-A59E-3A9B523C5D42}"/>
    <dgm:cxn modelId="{31B40FEF-3352-449C-A9A4-B44DA6424D4C}" type="presOf" srcId="{EEFFA1AA-8D09-447F-B2F1-70B40F646F08}" destId="{D5629955-CDEE-466C-A6C6-39A285B5F713}" srcOrd="0" destOrd="0" presId="urn:microsoft.com/office/officeart/2005/8/layout/radial3"/>
    <dgm:cxn modelId="{3D8C62D5-0359-4F24-867C-AE6CE13705CE}" srcId="{1FD2697C-01DC-4CF7-88B9-64837CABD1C6}" destId="{C167784D-ACBF-42D0-B708-E6FE5E319AE1}" srcOrd="0" destOrd="0" parTransId="{0915E5D2-C8DE-4161-B43F-AF1FFD083A89}" sibTransId="{A4CE9E2A-460D-4646-8132-342A77A3D4A1}"/>
    <dgm:cxn modelId="{2BD1BF1F-17D5-473A-B662-34EBF5444724}" type="presOf" srcId="{C167784D-ACBF-42D0-B708-E6FE5E319AE1}" destId="{AFD61773-F34D-4F6D-8D93-075BE2931EAF}" srcOrd="0" destOrd="0" presId="urn:microsoft.com/office/officeart/2005/8/layout/radial3"/>
    <dgm:cxn modelId="{3B755705-3086-4AC1-B036-6CB969892D8D}" type="presOf" srcId="{1FD2697C-01DC-4CF7-88B9-64837CABD1C6}" destId="{AC0F4F4B-5CCB-4B11-9D71-396AB2AEE894}" srcOrd="0" destOrd="0" presId="urn:microsoft.com/office/officeart/2005/8/layout/radial3"/>
    <dgm:cxn modelId="{5AD29E2C-67AF-47E7-8CBA-60AAD601B42C}" type="presParOf" srcId="{AC0F4F4B-5CCB-4B11-9D71-396AB2AEE894}" destId="{ECC88CB0-B104-47CB-9A1B-680671DBF59F}" srcOrd="0" destOrd="0" presId="urn:microsoft.com/office/officeart/2005/8/layout/radial3"/>
    <dgm:cxn modelId="{959C160B-0CD0-4D92-BC7A-02543EF7571A}" type="presParOf" srcId="{ECC88CB0-B104-47CB-9A1B-680671DBF59F}" destId="{AFD61773-F34D-4F6D-8D93-075BE2931EAF}" srcOrd="0" destOrd="0" presId="urn:microsoft.com/office/officeart/2005/8/layout/radial3"/>
    <dgm:cxn modelId="{3E8B06BC-97BA-4FC2-9457-22C166AB2718}" type="presParOf" srcId="{ECC88CB0-B104-47CB-9A1B-680671DBF59F}" destId="{D5629955-CDEE-466C-A6C6-39A285B5F713}" srcOrd="1" destOrd="0" presId="urn:microsoft.com/office/officeart/2005/8/layout/radial3"/>
    <dgm:cxn modelId="{A0EEFF64-0030-4211-AA09-DF0EC27030BE}" type="presParOf" srcId="{ECC88CB0-B104-47CB-9A1B-680671DBF59F}" destId="{1D988FF2-94F5-4EEC-A27E-ECF774388C5C}" srcOrd="2" destOrd="0" presId="urn:microsoft.com/office/officeart/2005/8/layout/radial3"/>
    <dgm:cxn modelId="{F0252C1E-D241-4C8E-9700-C95B91000056}" type="presParOf" srcId="{ECC88CB0-B104-47CB-9A1B-680671DBF59F}" destId="{29467CB1-23AA-4352-98B3-FFBF3B187B36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AA16A1-09DF-4038-AA6C-C6D4E1A7374C}">
      <dsp:nvSpPr>
        <dsp:cNvPr id="0" name=""/>
        <dsp:cNvSpPr/>
      </dsp:nvSpPr>
      <dsp:spPr>
        <a:xfrm>
          <a:off x="34" y="672623"/>
          <a:ext cx="3332233" cy="13328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i="1" kern="1200" dirty="0" smtClean="0">
              <a:solidFill>
                <a:schemeClr val="tx1"/>
              </a:solidFill>
            </a:rPr>
            <a:t>Primarni izvori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i="1" kern="1200" dirty="0" smtClean="0">
              <a:solidFill>
                <a:schemeClr val="tx1"/>
              </a:solidFill>
            </a:rPr>
            <a:t>(izravno prikupljanje podataka)</a:t>
          </a:r>
          <a:endParaRPr lang="hr-HR" sz="2400" b="1" i="1" kern="1200" dirty="0">
            <a:solidFill>
              <a:schemeClr val="tx1"/>
            </a:solidFill>
          </a:endParaRPr>
        </a:p>
      </dsp:txBody>
      <dsp:txXfrm>
        <a:off x="34" y="672623"/>
        <a:ext cx="3332233" cy="1332893"/>
      </dsp:txXfrm>
    </dsp:sp>
    <dsp:sp modelId="{4DF57F89-6C68-4627-AFDB-9F075FE95C66}">
      <dsp:nvSpPr>
        <dsp:cNvPr id="0" name=""/>
        <dsp:cNvSpPr/>
      </dsp:nvSpPr>
      <dsp:spPr>
        <a:xfrm>
          <a:off x="34" y="2005516"/>
          <a:ext cx="3332233" cy="14493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promatranje</a:t>
          </a: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ispitivanje</a:t>
          </a:r>
          <a:endParaRPr lang="hr-HR" sz="2400" kern="1200" dirty="0"/>
        </a:p>
      </dsp:txBody>
      <dsp:txXfrm>
        <a:off x="34" y="2005516"/>
        <a:ext cx="3332233" cy="1449360"/>
      </dsp:txXfrm>
    </dsp:sp>
    <dsp:sp modelId="{30E74991-BE5C-41F4-A950-55569D80BF70}">
      <dsp:nvSpPr>
        <dsp:cNvPr id="0" name=""/>
        <dsp:cNvSpPr/>
      </dsp:nvSpPr>
      <dsp:spPr>
        <a:xfrm>
          <a:off x="3798781" y="672623"/>
          <a:ext cx="3332233" cy="1332893"/>
        </a:xfrm>
        <a:prstGeom prst="rect">
          <a:avLst/>
        </a:prstGeom>
        <a:solidFill>
          <a:schemeClr val="accent5">
            <a:hueOff val="-1837880"/>
            <a:satOff val="-29267"/>
            <a:lumOff val="-1764"/>
            <a:alphaOff val="0"/>
          </a:schemeClr>
        </a:solidFill>
        <a:ln w="12700" cap="flat" cmpd="sng" algn="ctr">
          <a:solidFill>
            <a:schemeClr val="accent5">
              <a:hueOff val="-1837880"/>
              <a:satOff val="-29267"/>
              <a:lumOff val="-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i="1" kern="1200" dirty="0" smtClean="0">
              <a:solidFill>
                <a:schemeClr val="tx1"/>
              </a:solidFill>
            </a:rPr>
            <a:t>Sekundarni izvori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i="1" kern="1200" dirty="0" smtClean="0">
              <a:solidFill>
                <a:schemeClr val="tx1"/>
              </a:solidFill>
            </a:rPr>
            <a:t>(iskorištavanje objavljenih podataka)</a:t>
          </a:r>
          <a:endParaRPr lang="hr-HR" sz="2400" b="1" i="1" kern="1200" dirty="0">
            <a:solidFill>
              <a:schemeClr val="tx1"/>
            </a:solidFill>
          </a:endParaRPr>
        </a:p>
      </dsp:txBody>
      <dsp:txXfrm>
        <a:off x="3798781" y="672623"/>
        <a:ext cx="3332233" cy="1332893"/>
      </dsp:txXfrm>
    </dsp:sp>
    <dsp:sp modelId="{BC7DD862-3255-4B3C-87E7-D3B354935940}">
      <dsp:nvSpPr>
        <dsp:cNvPr id="0" name=""/>
        <dsp:cNvSpPr/>
      </dsp:nvSpPr>
      <dsp:spPr>
        <a:xfrm>
          <a:off x="3798781" y="2005516"/>
          <a:ext cx="3332233" cy="1449360"/>
        </a:xfrm>
        <a:prstGeom prst="rect">
          <a:avLst/>
        </a:prstGeom>
        <a:solidFill>
          <a:schemeClr val="accent5">
            <a:tint val="40000"/>
            <a:alpha val="90000"/>
            <a:hueOff val="-1159835"/>
            <a:satOff val="-35151"/>
            <a:lumOff val="-22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159835"/>
              <a:satOff val="-35151"/>
              <a:lumOff val="-22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Unutrašnji podatci</a:t>
          </a: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Službeni podatci</a:t>
          </a: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Neslužbeni podatci</a:t>
          </a:r>
          <a:endParaRPr lang="hr-HR" sz="2400" kern="1200" dirty="0"/>
        </a:p>
      </dsp:txBody>
      <dsp:txXfrm>
        <a:off x="3798781" y="2005516"/>
        <a:ext cx="3332233" cy="1449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09BE7-3147-45F8-BD7F-C382849FE21D}">
      <dsp:nvSpPr>
        <dsp:cNvPr id="0" name=""/>
        <dsp:cNvSpPr/>
      </dsp:nvSpPr>
      <dsp:spPr>
        <a:xfrm rot="5400000">
          <a:off x="-244976" y="253368"/>
          <a:ext cx="1633175" cy="114322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kern="1200" dirty="0" smtClean="0"/>
            <a:t> </a:t>
          </a:r>
          <a:endParaRPr lang="hr-HR" sz="4800" kern="1200" dirty="0"/>
        </a:p>
      </dsp:txBody>
      <dsp:txXfrm rot="5400000">
        <a:off x="-244976" y="253368"/>
        <a:ext cx="1633175" cy="1143222"/>
      </dsp:txXfrm>
    </dsp:sp>
    <dsp:sp modelId="{5B8C163D-225B-4CF5-97C4-F1521C4B60E2}">
      <dsp:nvSpPr>
        <dsp:cNvPr id="0" name=""/>
        <dsp:cNvSpPr/>
      </dsp:nvSpPr>
      <dsp:spPr>
        <a:xfrm rot="5400000">
          <a:off x="4612550" y="-3460935"/>
          <a:ext cx="1062121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4800" b="1" i="1" kern="1200" dirty="0" smtClean="0"/>
            <a:t>Sekundarni podatci</a:t>
          </a:r>
          <a:endParaRPr lang="hr-HR" sz="4800" b="1" i="1" kern="1200" dirty="0"/>
        </a:p>
      </dsp:txBody>
      <dsp:txXfrm rot="5400000">
        <a:off x="4612550" y="-3460935"/>
        <a:ext cx="1062121" cy="8000777"/>
      </dsp:txXfrm>
    </dsp:sp>
    <dsp:sp modelId="{E0F193C2-4785-429D-A0E0-FB8D470C587F}">
      <dsp:nvSpPr>
        <dsp:cNvPr id="0" name=""/>
        <dsp:cNvSpPr/>
      </dsp:nvSpPr>
      <dsp:spPr>
        <a:xfrm rot="5400000">
          <a:off x="-244976" y="1743608"/>
          <a:ext cx="1633175" cy="1143222"/>
        </a:xfrm>
        <a:prstGeom prst="chevron">
          <a:avLst/>
        </a:prstGeom>
        <a:solidFill>
          <a:schemeClr val="accent5">
            <a:hueOff val="-612627"/>
            <a:satOff val="-9756"/>
            <a:lumOff val="-588"/>
            <a:alphaOff val="0"/>
          </a:schemeClr>
        </a:solidFill>
        <a:ln w="12700" cap="flat" cmpd="sng" algn="ctr">
          <a:solidFill>
            <a:schemeClr val="accent5">
              <a:hueOff val="-612627"/>
              <a:satOff val="-9756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/>
        </a:p>
      </dsp:txBody>
      <dsp:txXfrm rot="5400000">
        <a:off x="-244976" y="1743608"/>
        <a:ext cx="1633175" cy="1143222"/>
      </dsp:txXfrm>
    </dsp:sp>
    <dsp:sp modelId="{852DEB91-1848-4642-BB58-7CCB2F5C52E7}">
      <dsp:nvSpPr>
        <dsp:cNvPr id="0" name=""/>
        <dsp:cNvSpPr/>
      </dsp:nvSpPr>
      <dsp:spPr>
        <a:xfrm rot="5400000">
          <a:off x="4612829" y="-1970974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627"/>
              <a:satOff val="-9756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smtClean="0"/>
            <a:t>dostupniji, jeftiniji i jednostavniji za aktiviranje i korištenje</a:t>
          </a:r>
          <a:endParaRPr lang="hr-H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err="1" smtClean="0"/>
            <a:t>Npr</a:t>
          </a:r>
          <a:r>
            <a:rPr lang="hr-HR" sz="2000" kern="1200" dirty="0" smtClean="0"/>
            <a:t>. knjigovodstvo, bilance, evidencija, statističke publikacije, planovi banaka….</a:t>
          </a:r>
          <a:endParaRPr lang="hr-HR" sz="2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/>
        </a:p>
      </dsp:txBody>
      <dsp:txXfrm rot="5400000">
        <a:off x="4612829" y="-1970974"/>
        <a:ext cx="1061563" cy="8000777"/>
      </dsp:txXfrm>
    </dsp:sp>
    <dsp:sp modelId="{427A043A-EB96-47D4-B318-9F4FB6BC964D}">
      <dsp:nvSpPr>
        <dsp:cNvPr id="0" name=""/>
        <dsp:cNvSpPr/>
      </dsp:nvSpPr>
      <dsp:spPr>
        <a:xfrm rot="5400000">
          <a:off x="-244976" y="3233848"/>
          <a:ext cx="1633175" cy="1143222"/>
        </a:xfrm>
        <a:prstGeom prst="chevron">
          <a:avLst/>
        </a:prstGeom>
        <a:solidFill>
          <a:schemeClr val="accent5">
            <a:hueOff val="-1225253"/>
            <a:satOff val="-19511"/>
            <a:lumOff val="-1176"/>
            <a:alphaOff val="0"/>
          </a:schemeClr>
        </a:solidFill>
        <a:ln w="12700" cap="flat" cmpd="sng" algn="ctr">
          <a:solidFill>
            <a:schemeClr val="accent5">
              <a:hueOff val="-1225253"/>
              <a:satOff val="-1951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/>
        </a:p>
      </dsp:txBody>
      <dsp:txXfrm rot="5400000">
        <a:off x="-244976" y="3233848"/>
        <a:ext cx="1633175" cy="1143222"/>
      </dsp:txXfrm>
    </dsp:sp>
    <dsp:sp modelId="{F8506649-DBDF-4777-BAA5-8B70875D22C4}">
      <dsp:nvSpPr>
        <dsp:cNvPr id="0" name=""/>
        <dsp:cNvSpPr/>
      </dsp:nvSpPr>
      <dsp:spPr>
        <a:xfrm rot="5400000">
          <a:off x="4612829" y="-480734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25253"/>
              <a:satOff val="-1951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b="1" i="1" kern="1200" dirty="0" smtClean="0"/>
            <a:t>Moguće prednosti</a:t>
          </a:r>
          <a:r>
            <a:rPr lang="hr-HR" sz="2400" b="1" i="1" kern="1200" dirty="0" smtClean="0"/>
            <a:t>:</a:t>
          </a:r>
          <a:endParaRPr lang="hr-HR" sz="24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smtClean="0"/>
            <a:t>Visoka razina dostupnosti, pouzdanost podataka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smtClean="0"/>
            <a:t>Niska cijena prikupljanja, potreba za manjim brojem stručnih kadrova</a:t>
          </a:r>
        </a:p>
      </dsp:txBody>
      <dsp:txXfrm rot="5400000">
        <a:off x="4612829" y="-480734"/>
        <a:ext cx="1061563" cy="8000777"/>
      </dsp:txXfrm>
    </dsp:sp>
    <dsp:sp modelId="{F7545FF6-89B6-4111-9386-BE9F79362C67}">
      <dsp:nvSpPr>
        <dsp:cNvPr id="0" name=""/>
        <dsp:cNvSpPr/>
      </dsp:nvSpPr>
      <dsp:spPr>
        <a:xfrm rot="5400000">
          <a:off x="-244976" y="4724088"/>
          <a:ext cx="1633175" cy="1143222"/>
        </a:xfrm>
        <a:prstGeom prst="chevron">
          <a:avLst/>
        </a:prstGeom>
        <a:solidFill>
          <a:schemeClr val="accent5">
            <a:hueOff val="-1837880"/>
            <a:satOff val="-29267"/>
            <a:lumOff val="-1764"/>
            <a:alphaOff val="0"/>
          </a:schemeClr>
        </a:solidFill>
        <a:ln w="12700" cap="flat" cmpd="sng" algn="ctr">
          <a:solidFill>
            <a:schemeClr val="accent5">
              <a:hueOff val="-1837880"/>
              <a:satOff val="-29267"/>
              <a:lumOff val="-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/>
        </a:p>
      </dsp:txBody>
      <dsp:txXfrm rot="5400000">
        <a:off x="-244976" y="4724088"/>
        <a:ext cx="1633175" cy="1143222"/>
      </dsp:txXfrm>
    </dsp:sp>
    <dsp:sp modelId="{362B5057-4122-4568-9B36-6C0D46C59E79}">
      <dsp:nvSpPr>
        <dsp:cNvPr id="0" name=""/>
        <dsp:cNvSpPr/>
      </dsp:nvSpPr>
      <dsp:spPr>
        <a:xfrm rot="5400000">
          <a:off x="4612829" y="1009505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7880"/>
              <a:satOff val="-29267"/>
              <a:lumOff val="-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b="1" i="1" kern="1200" dirty="0" smtClean="0"/>
            <a:t>Mogući nedostaci</a:t>
          </a:r>
          <a:r>
            <a:rPr lang="hr-HR" sz="2400" b="1" i="1" kern="1200" dirty="0" smtClean="0"/>
            <a:t>:</a:t>
          </a:r>
          <a:endParaRPr lang="hr-HR" sz="24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b="0" i="0" kern="1200" dirty="0" smtClean="0"/>
            <a:t>Nemogućnost međusobne usporedivosti, zastarjelost određenih podataka, nemogućnost provjere objektivnosti raspoloživih podataka</a:t>
          </a:r>
          <a:endParaRPr lang="hr-HR" sz="2000" b="0" i="0" kern="1200" dirty="0"/>
        </a:p>
      </dsp:txBody>
      <dsp:txXfrm rot="5400000">
        <a:off x="4612829" y="1009505"/>
        <a:ext cx="1061563" cy="80007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09BE7-3147-45F8-BD7F-C382849FE21D}">
      <dsp:nvSpPr>
        <dsp:cNvPr id="0" name=""/>
        <dsp:cNvSpPr/>
      </dsp:nvSpPr>
      <dsp:spPr>
        <a:xfrm rot="5400000">
          <a:off x="-244976" y="253368"/>
          <a:ext cx="1633175" cy="114322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kern="1200" dirty="0" smtClean="0"/>
            <a:t> </a:t>
          </a:r>
          <a:endParaRPr lang="hr-HR" sz="4800" kern="1200" dirty="0"/>
        </a:p>
      </dsp:txBody>
      <dsp:txXfrm rot="5400000">
        <a:off x="-244976" y="253368"/>
        <a:ext cx="1633175" cy="1143222"/>
      </dsp:txXfrm>
    </dsp:sp>
    <dsp:sp modelId="{5B8C163D-225B-4CF5-97C4-F1521C4B60E2}">
      <dsp:nvSpPr>
        <dsp:cNvPr id="0" name=""/>
        <dsp:cNvSpPr/>
      </dsp:nvSpPr>
      <dsp:spPr>
        <a:xfrm rot="5400000">
          <a:off x="4612550" y="-3469326"/>
          <a:ext cx="1062121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4800" b="1" i="1" kern="1200" dirty="0" smtClean="0"/>
            <a:t>Primarni podatci</a:t>
          </a:r>
          <a:endParaRPr lang="hr-HR" sz="4800" b="1" i="1" kern="1200" dirty="0"/>
        </a:p>
      </dsp:txBody>
      <dsp:txXfrm rot="5400000">
        <a:off x="4612550" y="-3469326"/>
        <a:ext cx="1062121" cy="8000777"/>
      </dsp:txXfrm>
    </dsp:sp>
    <dsp:sp modelId="{E0F193C2-4785-429D-A0E0-FB8D470C587F}">
      <dsp:nvSpPr>
        <dsp:cNvPr id="0" name=""/>
        <dsp:cNvSpPr/>
      </dsp:nvSpPr>
      <dsp:spPr>
        <a:xfrm rot="5400000">
          <a:off x="-244976" y="1743608"/>
          <a:ext cx="1633175" cy="1143222"/>
        </a:xfrm>
        <a:prstGeom prst="chevron">
          <a:avLst/>
        </a:prstGeom>
        <a:solidFill>
          <a:schemeClr val="accent5">
            <a:hueOff val="-612627"/>
            <a:satOff val="-9756"/>
            <a:lumOff val="-588"/>
            <a:alphaOff val="0"/>
          </a:schemeClr>
        </a:solidFill>
        <a:ln w="12700" cap="flat" cmpd="sng" algn="ctr">
          <a:solidFill>
            <a:schemeClr val="accent5">
              <a:hueOff val="-612627"/>
              <a:satOff val="-9756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 dirty="0"/>
        </a:p>
      </dsp:txBody>
      <dsp:txXfrm rot="5400000">
        <a:off x="-244976" y="1743608"/>
        <a:ext cx="1633175" cy="1143222"/>
      </dsp:txXfrm>
    </dsp:sp>
    <dsp:sp modelId="{852DEB91-1848-4642-BB58-7CCB2F5C52E7}">
      <dsp:nvSpPr>
        <dsp:cNvPr id="0" name=""/>
        <dsp:cNvSpPr/>
      </dsp:nvSpPr>
      <dsp:spPr>
        <a:xfrm rot="5400000">
          <a:off x="4612829" y="-1970974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627"/>
              <a:satOff val="-9756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kern="1200" dirty="0" smtClean="0"/>
            <a:t>su podatci koji se prikupljaju za određenu svrhu, i dobivamo ih izravno prikupljanjem od jedinice istraživanja. </a:t>
          </a:r>
          <a:endParaRPr lang="hr-HR" sz="24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500" kern="1200" dirty="0"/>
        </a:p>
      </dsp:txBody>
      <dsp:txXfrm rot="5400000">
        <a:off x="4612829" y="-1970974"/>
        <a:ext cx="1061563" cy="8000777"/>
      </dsp:txXfrm>
    </dsp:sp>
    <dsp:sp modelId="{427A043A-EB96-47D4-B318-9F4FB6BC964D}">
      <dsp:nvSpPr>
        <dsp:cNvPr id="0" name=""/>
        <dsp:cNvSpPr/>
      </dsp:nvSpPr>
      <dsp:spPr>
        <a:xfrm rot="5400000">
          <a:off x="-244976" y="3233848"/>
          <a:ext cx="1633175" cy="1143222"/>
        </a:xfrm>
        <a:prstGeom prst="chevron">
          <a:avLst/>
        </a:prstGeom>
        <a:solidFill>
          <a:schemeClr val="accent5">
            <a:hueOff val="-1225253"/>
            <a:satOff val="-19511"/>
            <a:lumOff val="-1176"/>
            <a:alphaOff val="0"/>
          </a:schemeClr>
        </a:solidFill>
        <a:ln w="12700" cap="flat" cmpd="sng" algn="ctr">
          <a:solidFill>
            <a:schemeClr val="accent5">
              <a:hueOff val="-1225253"/>
              <a:satOff val="-1951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 dirty="0"/>
        </a:p>
      </dsp:txBody>
      <dsp:txXfrm rot="5400000">
        <a:off x="-244976" y="3233848"/>
        <a:ext cx="1633175" cy="1143222"/>
      </dsp:txXfrm>
    </dsp:sp>
    <dsp:sp modelId="{F8506649-DBDF-4777-BAA5-8B70875D22C4}">
      <dsp:nvSpPr>
        <dsp:cNvPr id="0" name=""/>
        <dsp:cNvSpPr/>
      </dsp:nvSpPr>
      <dsp:spPr>
        <a:xfrm rot="5400000">
          <a:off x="4612829" y="-480734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25253"/>
              <a:satOff val="-1951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b="1" i="1" kern="1200" dirty="0" smtClean="0"/>
            <a:t>Moguće prednosti:</a:t>
          </a:r>
          <a:endParaRPr lang="hr-HR" sz="24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b="0" i="0" kern="1200" dirty="0" smtClean="0"/>
            <a:t>usmjerenost i uska povezanost s ciljem istraživanja, svježi aktualni podatci, objektivnost i pouzdanost prikupljenih podataka</a:t>
          </a:r>
          <a:endParaRPr lang="hr-HR" sz="2000" b="0" i="0" kern="1200" dirty="0"/>
        </a:p>
      </dsp:txBody>
      <dsp:txXfrm rot="5400000">
        <a:off x="4612829" y="-480734"/>
        <a:ext cx="1061563" cy="8000777"/>
      </dsp:txXfrm>
    </dsp:sp>
    <dsp:sp modelId="{F7545FF6-89B6-4111-9386-BE9F79362C67}">
      <dsp:nvSpPr>
        <dsp:cNvPr id="0" name=""/>
        <dsp:cNvSpPr/>
      </dsp:nvSpPr>
      <dsp:spPr>
        <a:xfrm rot="5400000">
          <a:off x="-244976" y="4724088"/>
          <a:ext cx="1633175" cy="1143222"/>
        </a:xfrm>
        <a:prstGeom prst="chevron">
          <a:avLst/>
        </a:prstGeom>
        <a:solidFill>
          <a:schemeClr val="accent5">
            <a:hueOff val="-1837880"/>
            <a:satOff val="-29267"/>
            <a:lumOff val="-1764"/>
            <a:alphaOff val="0"/>
          </a:schemeClr>
        </a:solidFill>
        <a:ln w="12700" cap="flat" cmpd="sng" algn="ctr">
          <a:solidFill>
            <a:schemeClr val="accent5">
              <a:hueOff val="-1837880"/>
              <a:satOff val="-29267"/>
              <a:lumOff val="-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200" kern="1200" dirty="0"/>
        </a:p>
      </dsp:txBody>
      <dsp:txXfrm rot="5400000">
        <a:off x="-244976" y="4724088"/>
        <a:ext cx="1633175" cy="1143222"/>
      </dsp:txXfrm>
    </dsp:sp>
    <dsp:sp modelId="{362B5057-4122-4568-9B36-6C0D46C59E79}">
      <dsp:nvSpPr>
        <dsp:cNvPr id="0" name=""/>
        <dsp:cNvSpPr/>
      </dsp:nvSpPr>
      <dsp:spPr>
        <a:xfrm rot="5400000">
          <a:off x="4612829" y="1009505"/>
          <a:ext cx="1061563" cy="8000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7880"/>
              <a:satOff val="-29267"/>
              <a:lumOff val="-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400" b="1" i="1" kern="1200" dirty="0" smtClean="0"/>
            <a:t>Mogući  nedostaci</a:t>
          </a:r>
          <a:r>
            <a:rPr lang="hr-HR" sz="2400" b="1" i="1" kern="1200" dirty="0" smtClean="0"/>
            <a:t>:</a:t>
          </a:r>
          <a:endParaRPr lang="hr-HR" sz="24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b="0" i="0" kern="1200" dirty="0" smtClean="0"/>
            <a:t>sporost u prikupljanju, obradi i analizi, potreba za većim brojem stručnih kadrova, visoka cijena prikupljenih podataka</a:t>
          </a:r>
          <a:endParaRPr lang="hr-HR" sz="2000" b="0" i="0" kern="1200" dirty="0"/>
        </a:p>
      </dsp:txBody>
      <dsp:txXfrm rot="5400000">
        <a:off x="4612829" y="1009505"/>
        <a:ext cx="1061563" cy="800077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9AD9B0-1B0C-4175-8AEC-5D7C0F44E08E}">
      <dsp:nvSpPr>
        <dsp:cNvPr id="0" name=""/>
        <dsp:cNvSpPr/>
      </dsp:nvSpPr>
      <dsp:spPr>
        <a:xfrm>
          <a:off x="2632" y="972"/>
          <a:ext cx="7125785" cy="1291859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800" kern="1200" dirty="0" smtClean="0"/>
            <a:t>Metode istraživanja tržišta</a:t>
          </a:r>
          <a:endParaRPr lang="hr-HR" sz="4800" kern="1200" dirty="0"/>
        </a:p>
      </dsp:txBody>
      <dsp:txXfrm>
        <a:off x="2632" y="972"/>
        <a:ext cx="7125785" cy="1291859"/>
      </dsp:txXfrm>
    </dsp:sp>
    <dsp:sp modelId="{1944543C-BF67-40DB-B587-355803FD096B}">
      <dsp:nvSpPr>
        <dsp:cNvPr id="0" name=""/>
        <dsp:cNvSpPr/>
      </dsp:nvSpPr>
      <dsp:spPr>
        <a:xfrm>
          <a:off x="0" y="1414283"/>
          <a:ext cx="3419282" cy="1291859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Metoda prikupljanja sekundarnih podataka</a:t>
          </a:r>
          <a:endParaRPr lang="hr-HR" sz="2600" kern="1200" dirty="0"/>
        </a:p>
      </dsp:txBody>
      <dsp:txXfrm>
        <a:off x="0" y="1414283"/>
        <a:ext cx="3419282" cy="1291859"/>
      </dsp:txXfrm>
    </dsp:sp>
    <dsp:sp modelId="{3A445951-D684-41E6-B7F7-880347F7C9D8}">
      <dsp:nvSpPr>
        <dsp:cNvPr id="0" name=""/>
        <dsp:cNvSpPr/>
      </dsp:nvSpPr>
      <dsp:spPr>
        <a:xfrm>
          <a:off x="2632" y="2834667"/>
          <a:ext cx="3419282" cy="1291859"/>
        </a:xfrm>
        <a:prstGeom prst="roundRect">
          <a:avLst>
            <a:gd name="adj" fmla="val 10000"/>
          </a:avLst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</a:rPr>
            <a:t>Interno istraživanje (istraživanje za stolom)</a:t>
          </a:r>
          <a:endParaRPr lang="hr-HR" sz="2600" kern="1200" dirty="0">
            <a:solidFill>
              <a:schemeClr val="tx1"/>
            </a:solidFill>
          </a:endParaRPr>
        </a:p>
      </dsp:txBody>
      <dsp:txXfrm>
        <a:off x="2632" y="2834667"/>
        <a:ext cx="3419282" cy="1291859"/>
      </dsp:txXfrm>
    </dsp:sp>
    <dsp:sp modelId="{A28A933B-583B-4EB5-BE03-CD9BA9E6F086}">
      <dsp:nvSpPr>
        <dsp:cNvPr id="0" name=""/>
        <dsp:cNvSpPr/>
      </dsp:nvSpPr>
      <dsp:spPr>
        <a:xfrm>
          <a:off x="3709134" y="1417820"/>
          <a:ext cx="3419282" cy="1291859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Metoda prikupljanja primarnih podataka</a:t>
          </a:r>
          <a:endParaRPr lang="hr-HR" sz="2600" kern="1200" dirty="0"/>
        </a:p>
      </dsp:txBody>
      <dsp:txXfrm>
        <a:off x="3709134" y="1417820"/>
        <a:ext cx="3419282" cy="1291859"/>
      </dsp:txXfrm>
    </dsp:sp>
    <dsp:sp modelId="{EBF9B39C-229A-4310-B54A-68CE1C510A7B}">
      <dsp:nvSpPr>
        <dsp:cNvPr id="0" name=""/>
        <dsp:cNvSpPr/>
      </dsp:nvSpPr>
      <dsp:spPr>
        <a:xfrm>
          <a:off x="3709134" y="2834667"/>
          <a:ext cx="3419282" cy="1291859"/>
        </a:xfrm>
        <a:prstGeom prst="roundRect">
          <a:avLst>
            <a:gd name="adj" fmla="val 10000"/>
          </a:avLst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</a:rPr>
            <a:t>Eksterno istraživanje ili terensko istraživanje</a:t>
          </a:r>
          <a:endParaRPr lang="hr-HR" sz="2600" kern="1200" dirty="0">
            <a:solidFill>
              <a:schemeClr val="tx1"/>
            </a:solidFill>
          </a:endParaRPr>
        </a:p>
      </dsp:txBody>
      <dsp:txXfrm>
        <a:off x="3709134" y="2834667"/>
        <a:ext cx="3419282" cy="129185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D61773-F34D-4F6D-8D93-075BE2931EAF}">
      <dsp:nvSpPr>
        <dsp:cNvPr id="0" name=""/>
        <dsp:cNvSpPr/>
      </dsp:nvSpPr>
      <dsp:spPr>
        <a:xfrm>
          <a:off x="2349052" y="1667865"/>
          <a:ext cx="3499223" cy="349922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900" kern="1200" dirty="0" smtClean="0"/>
            <a:t>Eksterne metode istraživanja</a:t>
          </a:r>
          <a:endParaRPr lang="hr-HR" sz="3900" kern="1200" dirty="0"/>
        </a:p>
      </dsp:txBody>
      <dsp:txXfrm>
        <a:off x="2349052" y="1667865"/>
        <a:ext cx="3499223" cy="3499223"/>
      </dsp:txXfrm>
    </dsp:sp>
    <dsp:sp modelId="{D5629955-CDEE-466C-A6C6-39A285B5F713}">
      <dsp:nvSpPr>
        <dsp:cNvPr id="0" name=""/>
        <dsp:cNvSpPr/>
      </dsp:nvSpPr>
      <dsp:spPr>
        <a:xfrm>
          <a:off x="2580701" y="266099"/>
          <a:ext cx="3035926" cy="1749611"/>
        </a:xfrm>
        <a:prstGeom prst="ellipse">
          <a:avLst/>
        </a:prstGeom>
        <a:solidFill>
          <a:schemeClr val="accent5">
            <a:alpha val="50000"/>
            <a:hueOff val="-612627"/>
            <a:satOff val="-9756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Metoda ispitivanja</a:t>
          </a:r>
          <a:endParaRPr lang="hr-HR" sz="2000" kern="1200" dirty="0"/>
        </a:p>
      </dsp:txBody>
      <dsp:txXfrm>
        <a:off x="2580701" y="266099"/>
        <a:ext cx="3035926" cy="1749611"/>
      </dsp:txXfrm>
    </dsp:sp>
    <dsp:sp modelId="{1D988FF2-94F5-4EEC-A27E-ECF774388C5C}">
      <dsp:nvSpPr>
        <dsp:cNvPr id="0" name=""/>
        <dsp:cNvSpPr/>
      </dsp:nvSpPr>
      <dsp:spPr>
        <a:xfrm>
          <a:off x="4752522" y="3888433"/>
          <a:ext cx="2954726" cy="1749611"/>
        </a:xfrm>
        <a:prstGeom prst="ellipse">
          <a:avLst/>
        </a:prstGeom>
        <a:solidFill>
          <a:schemeClr val="accent5">
            <a:alpha val="50000"/>
            <a:hueOff val="-1225253"/>
            <a:satOff val="-19511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Metoda promatranja</a:t>
          </a:r>
          <a:endParaRPr lang="hr-HR" sz="2000" kern="1200" dirty="0"/>
        </a:p>
      </dsp:txBody>
      <dsp:txXfrm>
        <a:off x="4752522" y="3888433"/>
        <a:ext cx="2954726" cy="1749611"/>
      </dsp:txXfrm>
    </dsp:sp>
    <dsp:sp modelId="{29467CB1-23AA-4352-98B3-FFBF3B187B36}">
      <dsp:nvSpPr>
        <dsp:cNvPr id="0" name=""/>
        <dsp:cNvSpPr/>
      </dsp:nvSpPr>
      <dsp:spPr>
        <a:xfrm>
          <a:off x="504069" y="3947057"/>
          <a:ext cx="2931561" cy="1749611"/>
        </a:xfrm>
        <a:prstGeom prst="ellipse">
          <a:avLst/>
        </a:prstGeom>
        <a:solidFill>
          <a:schemeClr val="accent5">
            <a:alpha val="50000"/>
            <a:hueOff val="-1837880"/>
            <a:satOff val="-29267"/>
            <a:lumOff val="-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Eksperimentalna metoda</a:t>
          </a:r>
          <a:endParaRPr lang="hr-HR" sz="2000" kern="1200" dirty="0"/>
        </a:p>
      </dsp:txBody>
      <dsp:txXfrm>
        <a:off x="504069" y="3947057"/>
        <a:ext cx="2931561" cy="1749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" y="0"/>
            <a:ext cx="9141524" cy="4799300"/>
          </a:xfrm>
          <a:prstGeom prst="rect">
            <a:avLst/>
          </a:prstGeom>
        </p:spPr>
      </p:pic>
      <p:sp>
        <p:nvSpPr>
          <p:cNvPr id="4" name="Pravokutnik 3"/>
          <p:cNvSpPr/>
          <p:nvPr/>
        </p:nvSpPr>
        <p:spPr bwMode="ltGray">
          <a:xfrm>
            <a:off x="-2" y="4754880"/>
            <a:ext cx="9144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Pravokutnik 5"/>
          <p:cNvSpPr/>
          <p:nvPr/>
        </p:nvSpPr>
        <p:spPr bwMode="white">
          <a:xfrm>
            <a:off x="-95" y="4724400"/>
            <a:ext cx="914162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2999" y="4800600"/>
            <a:ext cx="6858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1810" y="5943600"/>
            <a:ext cx="6858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 bwMode="ltGray">
          <a:xfrm>
            <a:off x="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022169" y="685800"/>
            <a:ext cx="477774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 bwMode="ltGray">
          <a:xfrm>
            <a:off x="548640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942411" y="2362200"/>
            <a:ext cx="24003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54864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942411" y="4355592"/>
            <a:ext cx="24003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 bwMode="ltGray">
          <a:xfrm>
            <a:off x="0" y="0"/>
            <a:ext cx="9141620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r-HR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Pravokutnik 7"/>
          <p:cNvSpPr/>
          <p:nvPr/>
        </p:nvSpPr>
        <p:spPr bwMode="white">
          <a:xfrm>
            <a:off x="-1" y="4114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4300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4181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370659" y="685800"/>
            <a:ext cx="542925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 bwMode="ltGray">
          <a:xfrm>
            <a:off x="1190" y="6583680"/>
            <a:ext cx="9141620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r-HR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Pravokutnik 7"/>
          <p:cNvSpPr/>
          <p:nvPr/>
        </p:nvSpPr>
        <p:spPr bwMode="white">
          <a:xfrm>
            <a:off x="1190" y="65836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</a:p>
          <a:p>
            <a:pPr lvl="5"/>
            <a:r>
              <a:rPr lang="hr-HR" dirty="0" smtClean="0"/>
              <a:t>Šesti</a:t>
            </a:r>
            <a:r>
              <a:rPr lang="en-US" dirty="0" smtClean="0"/>
              <a:t> </a:t>
            </a:r>
            <a:endParaRPr lang="hr-HR" dirty="0" smtClean="0"/>
          </a:p>
          <a:p>
            <a:pPr lvl="6"/>
            <a:r>
              <a:rPr lang="hr-HR" dirty="0" smtClean="0"/>
              <a:t>Sedmi</a:t>
            </a:r>
            <a:r>
              <a:rPr lang="en-US" dirty="0" smtClean="0"/>
              <a:t> </a:t>
            </a:r>
            <a:endParaRPr lang="hr-HR" dirty="0" smtClean="0"/>
          </a:p>
          <a:p>
            <a:pPr lvl="7"/>
            <a:r>
              <a:rPr lang="hr-HR" dirty="0" smtClean="0"/>
              <a:t>Osmi</a:t>
            </a:r>
            <a:r>
              <a:rPr lang="en-US" dirty="0" smtClean="0"/>
              <a:t> </a:t>
            </a:r>
            <a:endParaRPr lang="hr-HR" dirty="0" smtClean="0"/>
          </a:p>
          <a:p>
            <a:pPr lvl="8"/>
            <a:r>
              <a:rPr lang="hr-HR" dirty="0" smtClean="0"/>
              <a:t>Deveti</a:t>
            </a:r>
            <a:r>
              <a:rPr lang="en-US" dirty="0" smtClean="0"/>
              <a:t> 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232C4FB5-C934-4D4A-AF34-AED542BC1AF5}" type="datetimeFigureOut">
              <a:rPr lang="hr-HR" smtClean="0"/>
              <a:pPr/>
              <a:t>20.2.2014.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123547B4-B8E9-43C6-8F93-321651685BA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15616" y="5157192"/>
            <a:ext cx="6858002" cy="1143000"/>
          </a:xfrm>
        </p:spPr>
        <p:txBody>
          <a:bodyPr>
            <a:normAutofit fontScale="90000"/>
          </a:bodyPr>
          <a:lstStyle/>
          <a:p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hr-HR" b="1" i="1" dirty="0" smtClean="0"/>
              <a:t>Izvori podataka i korištene metode istraživanja tržišta</a:t>
            </a:r>
            <a:endParaRPr lang="hr-HR" b="1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585376"/>
          </a:xfrm>
        </p:spPr>
        <p:txBody>
          <a:bodyPr/>
          <a:lstStyle/>
          <a:p>
            <a:r>
              <a:rPr lang="hr-HR" b="1" i="1" dirty="0" smtClean="0"/>
              <a:t>Kako se sastavlja upitnik?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196752"/>
            <a:ext cx="7132320" cy="4127627"/>
          </a:xfrm>
        </p:spPr>
        <p:txBody>
          <a:bodyPr/>
          <a:lstStyle/>
          <a:p>
            <a:r>
              <a:rPr lang="hr-HR" sz="2800" dirty="0" smtClean="0"/>
              <a:t>Potrebno je sročiti jednostavna, jasna, neposredna i nesugestivna pitanja</a:t>
            </a:r>
          </a:p>
          <a:p>
            <a:r>
              <a:rPr lang="hr-HR" sz="2800" dirty="0" smtClean="0"/>
              <a:t>Ostvariti logički red pitanja (teža pa lakša)</a:t>
            </a:r>
          </a:p>
          <a:p>
            <a:r>
              <a:rPr lang="hr-HR" sz="2800" dirty="0" smtClean="0"/>
              <a:t>Pitanja koja se odnose na kupovnu moć postavljati pri kraju</a:t>
            </a:r>
          </a:p>
          <a:p>
            <a:r>
              <a:rPr lang="hr-HR" sz="2800" dirty="0" smtClean="0"/>
              <a:t>Mora se prilagoditi populaciji koja se ispituje</a:t>
            </a:r>
          </a:p>
          <a:p>
            <a:r>
              <a:rPr lang="hr-HR" sz="2800" dirty="0" smtClean="0"/>
              <a:t>Prikupljene informacije trebale bi biti usklađene s definiranim ciljevima</a:t>
            </a:r>
          </a:p>
          <a:p>
            <a:endParaRPr lang="hr-HR" dirty="0"/>
          </a:p>
        </p:txBody>
      </p:sp>
      <p:pic>
        <p:nvPicPr>
          <p:cNvPr id="25602" name="Picture 2" descr="https://encrypted-tbn1.gstatic.com/images?q=tbn:ANd9GcQoaR1j3QpWwHmujymqhBi15YbeQZoRuTrOQnAB1WosaMiCkVy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5157192"/>
            <a:ext cx="3409950" cy="13430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873408"/>
          </a:xfrm>
        </p:spPr>
        <p:txBody>
          <a:bodyPr/>
          <a:lstStyle/>
          <a:p>
            <a:r>
              <a:rPr lang="hr-HR" b="1" i="1" dirty="0" smtClean="0"/>
              <a:t>Metoda promatranja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5840" y="1901953"/>
            <a:ext cx="7132320" cy="3255239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Proces je uočavanja i bilježenja činjenica ili događaja, bez postavljanja pitanja osobi čije se promatranje prati</a:t>
            </a:r>
          </a:p>
          <a:p>
            <a:r>
              <a:rPr lang="hr-HR" sz="2800" dirty="0" smtClean="0"/>
              <a:t>Ova metoda se koristi za praćenje ponašanja potrošača u određenoj kupovnoj situaciji, </a:t>
            </a:r>
            <a:r>
              <a:rPr lang="hr-HR" sz="2800" dirty="0" err="1" smtClean="0"/>
              <a:t>npr</a:t>
            </a:r>
            <a:r>
              <a:rPr lang="hr-HR" sz="2800" dirty="0" smtClean="0"/>
              <a:t>. Opipavanje proizvoda, mirisanje, čitanje uputa, uspoređivanje cijena…..</a:t>
            </a:r>
            <a:endParaRPr lang="hr-HR" sz="2800" dirty="0"/>
          </a:p>
        </p:txBody>
      </p:sp>
      <p:pic>
        <p:nvPicPr>
          <p:cNvPr id="26626" name="Picture 2" descr="https://encrypted-tbn1.gstatic.com/images?q=tbn:ANd9GcQW6j4rgFNtZ9EFV1UJP9RFa_Tp2_ZmqBuJ41YdlebCJcb5QZC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941168"/>
            <a:ext cx="2847975" cy="1600200"/>
          </a:xfrm>
          <a:prstGeom prst="rect">
            <a:avLst/>
          </a:prstGeom>
          <a:noFill/>
        </p:spPr>
      </p:pic>
      <p:pic>
        <p:nvPicPr>
          <p:cNvPr id="26628" name="Picture 4" descr="https://encrypted-tbn3.gstatic.com/images?q=tbn:ANd9GcS40j-_pbIjk1XoCu0teX2HDJifX7WLFCxFQWe1KPRI16GoYfh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13176"/>
            <a:ext cx="2537842" cy="1536576"/>
          </a:xfrm>
          <a:prstGeom prst="rect">
            <a:avLst/>
          </a:prstGeom>
          <a:noFill/>
        </p:spPr>
      </p:pic>
      <p:pic>
        <p:nvPicPr>
          <p:cNvPr id="26630" name="Picture 6" descr="https://encrypted-tbn2.gstatic.com/images?q=tbn:ANd9GcRDWZmCaDrjJj7qo-1p_9kHQiPgyCqYMeRuqupYA8H6QYvKLa2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013176"/>
            <a:ext cx="2619375" cy="15270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801400"/>
          </a:xfrm>
        </p:spPr>
        <p:txBody>
          <a:bodyPr/>
          <a:lstStyle/>
          <a:p>
            <a:r>
              <a:rPr lang="hr-HR" b="1" i="1" dirty="0" err="1" smtClean="0"/>
              <a:t>Mistery</a:t>
            </a:r>
            <a:r>
              <a:rPr lang="hr-HR" b="1" i="1" dirty="0" smtClean="0"/>
              <a:t> </a:t>
            </a:r>
            <a:r>
              <a:rPr lang="hr-HR" b="1" i="1" dirty="0" err="1" smtClean="0"/>
              <a:t>shopping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91680" y="1628800"/>
            <a:ext cx="6484248" cy="4032448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800" dirty="0" smtClean="0"/>
              <a:t>(tajni kupci) jedna je od metoda promatranja u kojoj se za to educirane osobe u ulozi kupca opažaju i potom ocjenjuju kvalitetu usluga kod pružatelja usluga i/ili njegovih konkurenata prema unaprijed definiranim kriterijima.</a:t>
            </a:r>
          </a:p>
          <a:p>
            <a:pPr algn="just"/>
            <a:r>
              <a:rPr lang="hr-HR" sz="2800" dirty="0" smtClean="0"/>
              <a:t>Koristi se ako se želi istražiti:</a:t>
            </a:r>
          </a:p>
          <a:p>
            <a:pPr lvl="1" algn="just"/>
            <a:r>
              <a:rPr lang="hr-HR" sz="2600" dirty="0" smtClean="0"/>
              <a:t>i</a:t>
            </a:r>
            <a:r>
              <a:rPr lang="hr-HR" sz="2600" dirty="0" smtClean="0"/>
              <a:t>zgled i čistoća prostora, pružanje informacija kupcima, način postupanja s reklamacijama….</a:t>
            </a:r>
          </a:p>
          <a:p>
            <a:pPr algn="just">
              <a:buNone/>
            </a:pPr>
            <a:endParaRPr lang="hr-HR" sz="2800" dirty="0"/>
          </a:p>
        </p:txBody>
      </p:sp>
      <p:pic>
        <p:nvPicPr>
          <p:cNvPr id="27650" name="Picture 2" descr="https://encrypted-tbn3.gstatic.com/images?q=tbn:ANd9GcT_vq3oNtc8zBajDoObo7kkxjKO4uL4lmsRdlhFUfVV26_VcRi8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1638300" cy="2800351"/>
          </a:xfrm>
          <a:prstGeom prst="rect">
            <a:avLst/>
          </a:prstGeom>
          <a:noFill/>
        </p:spPr>
      </p:pic>
      <p:sp>
        <p:nvSpPr>
          <p:cNvPr id="27652" name="AutoShape 4" descr="data:image/jpeg;base64,/9j/4AAQSkZJRgABAQAAAQABAAD/2wCEAAkGBxQTEhUUEhQWFhUXFhUYGBgYFRgXFxgbGBcZFxcZGBQZHCggGholHBYUITEhJSkrLi4uGB8zODMsNygtLisBCgoKDg0OGxAQGiwkHyQtLCwsLCwsLCwsLCwsLCwsLCwsLCwsLCwsLCwsLCwsLCwsLCwsLCwsLCwsLCwsLCwsLP/AABEIAO8A0wMBIgACEQEDEQH/xAAcAAEAAgMBAQEAAAAAAAAAAAAABQYDBAcCAQj/xABBEAABAwEFBAcFBQcDBQAAAAABAAIDEQQFEiExBkFRYRMiMnGBkaEHQrHB8FJictHhFCMzQ4KSojTC8WNzg5Pi/8QAGQEBAQEBAQEAAAAAAAAAAAAAAAECAwUE/8QAIxEBAQACAgMAAQUBAAAAAAAAAAECESExAxJBUQQyQnGxYf/aAAwDAQACEQMRAD8A7iiIgIiICIiAiIgIiICIq1tPtrZrGcLzjk+w0jLhjJyb8eSCyouWn2wNr/p20/7v/wAKVuz2qWSQ0lDojx7bfMZ+iuhfUWrd94RTtxwyNe3i0g07+B5FbSgIiICIiAiIgIiICIiAiIgIiICIiAiIgIiICIiCube7Q/sVkdIP4jjgj/EQc/AAnwC/Ntutr5HFziSSSSTmSTmSSune2y347VFANI4y4/ikOf8AixnmubSWb6+qrUEcZCvvSHdVbn7OPorIyygH6KDPcN7zwPDopHMcN4NPAjKo5FXez7QTzdd80rjvb0jsP9gNFUIIh9H9Qpy6G6jjxr+vxVjNXG4NopIpWkvJYaBzSSRTeQNxC6oCuGWdhDl2a5JsdnicdTG2vfTNTIjdREWWhERAREQEREBERAREQEREBERAREQEVHt/tTsMUhjPSvANC9jAWeFXAkcwFvWT2iXdI0ltpaCATheHRuNBWgxgAnuQca9pFu6S8bS4HSTB/wCsCM+rSoKKXJZLxa6WR8hOb3Oce9xJPqVrts7huWhmBXtjPrJeWRHeFtwtr9FVK2bPH9Z/qFK3dGa5a8qfKh9FpWeH6y/RS9jhO8Zc/wBQR6qsWpPoaivn9ZLpWx7q2SLliHk409KLndndlQjKvh6VHwXQdjv9MPxO+KmXS4pxERYbEREBERAREQEREBERAREQEREBeXtqCOIIXpEH5m2kup0Mz2OFC1xB7x8vkQodkJBqv0Ttjsey2DG2jZgKVPZeBoHUzB+8PI5Lkd8bPPs7sMrHRmppiHVd+F/ZdxyPfRUV1j+fqtqNq8m0bmNDuZ7P6rWdHJWuPDyYwAetVnf4bs1+7hN2SJTMFjadWg94VQimlZ2Zan7zGn4UU1YNpy2gnjA+8D1fHLq/BVzs31VjiuWM6At7nH4FbsNxEdh/m2nq0hYLJfMZ7Qe3mW1HgW1U1YbxidpI3xND5Fb25tVt2SNzJaacz8x81c9jng2fLc9wPfl+ig5bQzDk5p8Qo+79sW2L93JE97HOc7GwioyaKYTQHSta71LWsXSEVbsO3Vhk/nBh4SAsp/URh9VPWW1Mkbije17To5rg4eYWW2ZERAREQEREBERAREQEREBERAREQFyzbu+H2yZ9kiJFmiI6dw994PYr9lpHmDwFehbR28wWWaUdpjHFv4jk3/IhcvskHQ2GKmbpSZHE6muYqe7Cufkuo7+HH6g5biYBk9w8iPgtKW53bngjmw/EFSJ6QnqjE4+84ENb3LLtHcOGzh7pHOc5zGudXqsBOZDRpnQdyzhcqeXHDH4rklkoadJF4ucP9q9w3Y9+joj/AFOP+1QcN3BtrfG546JriBMGkg03hp1rwVrvOyxxYHMJBLQXU1DjqOY5LpfbXFc8McLdaYLPDJZcLHGsTzRpFSGO1Dc9xzpzCkxMe9SFiu42yB0eVXtyNNHjNjqbqODSsew90OtIfJPURFgLKUBDqdYa5kOqKFpHMJ48re2/L458YGT0/wCFtwOMnVDMfIMLvQBWqx3Cxg6zWkjfhC3LnlNmxEZsfLm2mnUaMj3gnxVnk3dGX6e44+21ag2Jll/klg4uOH/E5q2bFbLPsbnuc8UeAMIJIqDk41AzGY8VaIJ2vaHNNQfrNZFrbiIiKAiIgIiICIiAiIgIiICIiAiL4TTVBXfaG0m756f9P0lYSoCWzA2WzmmXRx+rAt7a3aJkkUkEQD8TS0vPZGWreOdM+W9ROzFv6ax9H78XUpvyzZ6ZeBWMpt3w/b/V/wBastnrpqvLZ6MMb242OyLTz555eC2Y5K/kksNVwluNfRlqzWSrzWGzxvxMjNa5VcXAU0yKjLzmMh0OvcrbaLHXVRpsVTkF09rUwwwx6bWxdowvrnXeVKezmIGzl9MjNPh7ukJHxULeE4s0D3jUDLm45NHmQrhsfYDZ7HDC4Uc1gLuOJ3WPxp4LMrpMdbqXkNAoC8JT2N2LF40opmdy17fd/wC7Y8akEnxJI9FrHmuf6jL1w1+UfYLc8dUucODgc67uRPfkVZrqtZeCHGkjdaE0IOj2g+6aHLcQRuqqizIqeuy0YXBxHEc6GlaeQ8guuNefUzabW9lDhLm51I1HDIBb0MmIVC8NcHCozC+x5GnL6+uS1olZURFGhERAREQEREBERARFrW+2tibid4DeTyQZLRO1jS55oBvVC2ovx81Y46tZw3u7/wAl7va8nSmrjQe6BoPzPNQb5xmBkRrxPA14IIOV743Ya03iuYSO3Ps8gni6wIpI3QOHGg8+XiV5vZwdkfDjVaUExAIbnw5d/dr4LnXTDL1u1sZbGTjpYjr2m7wfrcvpnIVEma+F5ex+ClSTWgpXfupyWRu2zm5OEcnMYm+eVPJcrhlt9mPk8di6unJXySRrGl73BrQKkk0A7yqYdsZX1EcTBTU9Z4HPKi+/ssk7mvmk6ShqGkdQdzBkfFX0y+tY5Yfxq0bPWQ260Nmc0iywuxRtIoZX7nkH3RuH5kDoMttaHBp1O7eqts/M9wAq7h1eoPIKenaAAKc6nVXpc59283rbWsY57jRrQXE8A0VJ9FYGta+FtNCxtO6i5L7S7zpZXRtPaIB7q1I9F0XYe29LYbO/c6JnnShHmF1wmnn+fye3CMtdlLXeKzMcKUUhezKOURO+gV6ce0rdd6YHYXHqnfw5/mrCdR9fWqojtKlWG5rwMkbB7wcGnwzB8vgVZVT6IiNCIiAiIgIiICIiAqdtoXNla7Mgsy4ZE1+SuKrG3L24Ix71XEd1M/XCgp96YwRhrSm4Vz+qLQtbHBodTrgZ8+I8fyUlZHOIPWOXHP8AVYrbGXCnms65TfxVLdNU9XOui17ND188zllXQVB8NFKWuyBumQ5a+e5V6+Lf0LaMyc70G896mt1qVq7aXy0TGNhGFriCeJ0PgNFAttjftDzUXbJjjrqCMwfr1Wu3PKppuC7ThixcbFYelzGGvJwB8M6qUjgtEQq19aZhr6EH+rXxVRsl3PwhzHlneKt8cNT6FWqx3faWDBJIwxuFWvjcXMeN5ZVuoORGVDUEAq3X1mWzmVf7qv4NY0k0xNaaHI5ioHf+S37febnDLLifkFCQ2fpBE5pGKOlK5tLQCKEDIDPUcBwotp8weMqZVryI10XKYzbp5PPlZpS9vJzhDfFdG9jd447vYw6sc9vk4kehC5JttbQZCKrpfsxut9lsnWBEj3te5p3B5a3Kmha3MhW9uf8AFfrxbXNV+1NoVZ5LPVuvotC0XUCK4vT9UsJVcmlU7sYaOfXfQDvFSfT4rDJcrNS4nyC37oi6N7RoATkOJyzKarXtFkRERoREQEREBERAREQFS9vB+8jp9g5eKui53tXag60vBzw0aNaCgrQ05koIOxylrjTxH6KVkAIrxWjLAXAOoWuGjmnF3Ze8OOh71mhnr1TQOpXI5HmDwqoxUPerFzDam2EzFoHZAHzPxXWLyjquSbSgCZzvvEeRorhOV3wr0rjXNI30zUm+IEVOi+2Oy9bq6itQRXLu4Lpym0tdF/RiMRva44amtBvPerpsTb4ZXuscpJgtOQINHRyEUY9jvdcezz6tchRU+z3VFOHAgMeGuNQaA0GilPZvsvapLVE4RvEDJGPdKcm9V4PUJ7RyzAqUrPC2We657rc6O0OMln/lTAajc1w3PHDuoVqWuB0FbTG/HDKP3g95jtA6nDcd+la6jr9vscc0bopmB8bxRzT5gjgQaEEZgrj3tHuyWwswsLnwyGjSMyCdGuA389D6LlZpqXfFVnZq6zbrxFRWOMhzuBNeq3zBPc0r9BWGzhopzr6KlezLZv8AZoW4/wCIes8/eO7wFB4c10CJvyWozlWXdT6/RYZ9y2Wlac7s1URl6ygACtKnLwz/ACX2wzVcwV95vxC0r2EUjqOeGubp45rFYH4XNo8O6zdO9RqRfkRFHQREQEREBERAREQFzq/4A21SVNSTWoP2swCFer0tgiic86gdXm7cFzYWfpHOc4kuJqXc0EvZrMKZE+iwXnc+MZHC4ZhwyIPwW/dcRDaE1W++MAEk0A1J0A5q6creXLNo79dAwxPFJy4NaaatILi8eDXDvIXN7wbjaeOqtnte2hjlfEyznEIukLnUyJNGDDvoOsP+FTG2rqgneM/gVcWvj5YpAWqRs92MkLes5r9AW0pT69FBQAseRqKV/E3iPrjwUlZbfJDhMZBI1Jz1PVPcQtSpcbvhIWrZyaHrsfiaNd2vNdw9mFlkiu+IS5Fxe8fhc7qk0yqRQ+K5RDZbZNAZAyR1ndWjg0uAwk1GVSBl7wHFdt2asLobJBE/tsjFc60JzIrvpWngpf8AiXfVScswAJKolum/a7SBrHEQeRfu8tfJSG198FjejZm95wgczksmzV2iNgGpGZPFx1P1yWLzdE4m0/YIMLQFutWFgXqSUNC3Ee5rQG5VzINB3UqfUKMltGEOc7IAEkncvMxLiDvBqPhTuoSFCbZWlpayEOqTVzqfd09T6KWrI2pI2yNEjd+ax2SzkyMbWlXNHqo24LUWDA7MbipyGjXY+GfkszlrqrsiIjYiIgIiICIiAiIgqW2M9ZGR10aT4k0+Xqomzx0WO+ZTJPI77xA7hkPQI22iMcXbqolS0bmxjE84Rw3nuCqO3W0TuiIb1W0c6nEMFc/Gi2rRO55q4qpbWDH+7HvRkf3VH5KpMdOa3vlhBNThoeZIBJ881p2eQFuE7vgVvXrY3ua2QCuQDhvBGVVEx096tOSkreWOqz4iSGNNaGrToRxoeCvGzewk9piEjcLGV7UmIB53kFrTkNK6eS1fZzsuLXM5pJo1pecs6AgBvLFUHwXYbrvIx0hl6uEBrXUoKDIAjhzS/hJlcbudpbZC6zZbKyEkOIxElvZq5xOR36qQvK2BjC45UULbr0bF/EbQfaHxUNbZGWzqRSuLP5jhUUH2QftHloM+FW9TTnd5Xda9zxutEzrQ/SpEY5aF3joPFXmxx0CiLrs4FGtFABQcABkFLmcAUGZ9ExSs8s4aOajLRbQD1jnw/Re3mupWmLFHiLsIxE1qc8+Oatt+EkZi/FlxVdvOyY7W3AMmxUJ3UxGg79T4qZlmwramu0xOaXauYCeRzq3wy81K1I0bNd4aOH1wXm1vpoVvSZBR7wXvawauIHmVUnbooX1EUdBERAREQEREBYLfaRHG+RxoGtJz5BZ1UvaFMejii918lXc2sFaHkSWoKobRkDnn5/osTpxn5LBaJCZXD7OSwB2ZHP6+aDNLKSoLaD3HcyPgR8CpV8lFoXvGZIXhozAxDnhzp3kAjxQQAs46Q8HUd/cA6nmSFo7RxQnDZ7NC2S0SUqWtBLR37ieO4VUjd1h/aQ043Nw1aQ2meeIGpH3iPBfL6vCOzYrLZW4XEDppBm419zFqSd53ad2Na5bvk3PWL17I7rZBZ5S2jn4w17xo4tAJa072gu13mu6itN7Xc2UVHa9VE7A2AR2OMOA6wLzkPecfkGqy2Kz0xOAGemXn8B6rc6cL2g7ukBHQzgEaCq3I7C1gwtAAGQoAtm12FkmZG/NfJoHE9sgcAB8UGDBRfQtilFgmcBmcgqNa02lwOFrS407gPFJrRhFSRVeJ7TTQfXcqrtzYbycWRQWaZzXAEvaK1r7pLT1KUFQaVy4GsakXHZzo7RaXsLgXQBjnMHFxOHF4tJpyG4qve0ra6aG8YoYauaxgBiwkmV8pBoAMyQ0MoRvLtcwpn2S7ESWCOWW0EdPPgqwGoY1uIgEjIuq41pUZDMq/GJpcHFoxDIGgqK60KNOV2ra6FuFrmydK4VMUbele06FjsGjq7jn3K87OXRhDZpGkSEVwupWOu40JGKmvkpmOzsa5zmtaHPpicGgOdhFBiOpoNKrKiSCIiKIiICIiAiIgKn7fvFYBvJePA4fmB5K4Koe0iwl0AlGsZFe5xAr5080FMtMdJXceqfReXx0lcDk06E6A6ip3VzHks078TY5eIFe8ZH4LLNZw6Ug6Ob5cCqzto2mygZ1B476eSjYbb+8Dab8q7yM1tz2d7JGkdkkhw+Q5ZV45rz0TTI1wFXN4aab9w4fJYu25pzzaG8TZ5ZLPFVvX7VdBqyg/C4GpWvs1YDJIXHsg1JOZceZ71M7eXbW0skwjFJG0Zb3Mc5mfMMEeakbisWANY0VcaabyVMqk6dduFgEEIqf4cfh1BopovAGq1bDdTxGxmGmFrW5mmgA71lnu1wcNXUzoAaV7966Oeq15WgkkAiooTWh5ZbliGW8+JJ+K33WOQ+4fMfmqNf23EVnmfZ+jkfKwgOAwhoJANK1qTQjchqrS6RYmQPkPUaXfD+7QLmO0W17muHSSSMDhURsDmHDvOKgOnPcu+WctLWlvZoKU4UyWZdunrpFXTcYjIe+hfuG5v5nmplEVBERAREQEREBERAREQEREBat6WMTQyRHR7XN7qjI+BoVtIg5NdNjcYpIHij43EUP1pUHzUpDd5OEuyIFCr9NY2ONS0V46HzXhl3xjd6lWM2VTJLoxbq11Fe15b1kOyh3MI8R+ausUDW9loHhn5rIh6udXrsQ6dga4dZpqx9G4mk5HeKgjUV4cFubGbDGzv6Sctc4dlozAO5xO/uV5RRdCIiKL83e12Iw3tO4VGMRSA/8Aja05H7zHL9Iqk+0XYFt44ZGOaydjcILhVr21qGupmKEuIIrTE7I1yQfna9LxktWEv6zw3A0gAF1TkCOOdMl+uLFDgjYz7LGt8gB8lx7ZD2OTRWqOW1vh6KJ7ZAyMueXuaatxFzW0aCAd9dMqrtCtu0k0IiKKIiICIiAiIgIiICIiAiIgIiICIiAiIgIiICIiAiIgIiICIiAiIgIiICIiA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7654" name="AutoShape 6" descr="data:image/jpeg;base64,/9j/4AAQSkZJRgABAQAAAQABAAD/2wCEAAkGBxQTEhUUEhQWFhUXFhUYGBgYFRgXFxgbGBcZFxcZGBQZHCggGholHBYUITEhJSkrLi4uGB8zODMsNygtLisBCgoKDg0OGxAQGiwkHyQtLCwsLCwsLCwsLCwsLCwsLCwsLCwsLCwsLCwsLCwsLCwsLCwsLCwsLCwsLCwsLCwsLP/AABEIAO8A0wMBIgACEQEDEQH/xAAcAAEAAgMBAQEAAAAAAAAAAAAABQYDBAcCAQj/xABBEAABAwEFBAcFBQcDBQAAAAABAAIDEQQFEiExBkFRYRMiMnGBkaEHQrHB8FJictHhFCMzQ4KSojTC8WNzg5Pi/8QAGQEBAQEBAQEAAAAAAAAAAAAAAAECAwUE/8QAIxEBAQACAgMAAQUBAAAAAAAAAAECESExAxJBUQQyQnGxYf/aAAwDAQACEQMRAD8A7iiIgIiICIiAiIgIiICIq1tPtrZrGcLzjk+w0jLhjJyb8eSCyouWn2wNr/p20/7v/wAKVuz2qWSQ0lDojx7bfMZ+iuhfUWrd94RTtxwyNe3i0g07+B5FbSgIiICIiAiIgIiICIiAiIgIiICIiAiIgIiICIiCube7Q/sVkdIP4jjgj/EQc/AAnwC/Ntutr5HFziSSSSTmSTmSSune2y347VFANI4y4/ikOf8AixnmubSWb6+qrUEcZCvvSHdVbn7OPorIyygH6KDPcN7zwPDopHMcN4NPAjKo5FXez7QTzdd80rjvb0jsP9gNFUIIh9H9Qpy6G6jjxr+vxVjNXG4NopIpWkvJYaBzSSRTeQNxC6oCuGWdhDl2a5JsdnicdTG2vfTNTIjdREWWhERAREQEREBERAREQEREBERAREQEVHt/tTsMUhjPSvANC9jAWeFXAkcwFvWT2iXdI0ltpaCATheHRuNBWgxgAnuQca9pFu6S8bS4HSTB/wCsCM+rSoKKXJZLxa6WR8hOb3Oce9xJPqVrts7huWhmBXtjPrJeWRHeFtwtr9FVK2bPH9Z/qFK3dGa5a8qfKh9FpWeH6y/RS9jhO8Zc/wBQR6qsWpPoaivn9ZLpWx7q2SLliHk409KLndndlQjKvh6VHwXQdjv9MPxO+KmXS4pxERYbEREBERAREQEREBERAREQEREBeXtqCOIIXpEH5m2kup0Mz2OFC1xB7x8vkQodkJBqv0Ttjsey2DG2jZgKVPZeBoHUzB+8PI5Lkd8bPPs7sMrHRmppiHVd+F/ZdxyPfRUV1j+fqtqNq8m0bmNDuZ7P6rWdHJWuPDyYwAetVnf4bs1+7hN2SJTMFjadWg94VQimlZ2Zan7zGn4UU1YNpy2gnjA+8D1fHLq/BVzs31VjiuWM6At7nH4FbsNxEdh/m2nq0hYLJfMZ7Qe3mW1HgW1U1YbxidpI3xND5Fb25tVt2SNzJaacz8x81c9jng2fLc9wPfl+ig5bQzDk5p8Qo+79sW2L93JE97HOc7GwioyaKYTQHSta71LWsXSEVbsO3Vhk/nBh4SAsp/URh9VPWW1Mkbije17To5rg4eYWW2ZERAREQEREBERAREQEREBERAREQFyzbu+H2yZ9kiJFmiI6dw994PYr9lpHmDwFehbR28wWWaUdpjHFv4jk3/IhcvskHQ2GKmbpSZHE6muYqe7Cufkuo7+HH6g5biYBk9w8iPgtKW53bngjmw/EFSJ6QnqjE4+84ENb3LLtHcOGzh7pHOc5zGudXqsBOZDRpnQdyzhcqeXHDH4rklkoadJF4ucP9q9w3Y9+joj/AFOP+1QcN3BtrfG546JriBMGkg03hp1rwVrvOyxxYHMJBLQXU1DjqOY5LpfbXFc8McLdaYLPDJZcLHGsTzRpFSGO1Dc9xzpzCkxMe9SFiu42yB0eVXtyNNHjNjqbqODSsew90OtIfJPURFgLKUBDqdYa5kOqKFpHMJ48re2/L458YGT0/wCFtwOMnVDMfIMLvQBWqx3Cxg6zWkjfhC3LnlNmxEZsfLm2mnUaMj3gnxVnk3dGX6e44+21ag2Jll/klg4uOH/E5q2bFbLPsbnuc8UeAMIJIqDk41AzGY8VaIJ2vaHNNQfrNZFrbiIiKAiIgIiICIiAiIgIiICIiAiL4TTVBXfaG0m756f9P0lYSoCWzA2WzmmXRx+rAt7a3aJkkUkEQD8TS0vPZGWreOdM+W9ROzFv6ax9H78XUpvyzZ6ZeBWMpt3w/b/V/wBastnrpqvLZ6MMb242OyLTz555eC2Y5K/kksNVwluNfRlqzWSrzWGzxvxMjNa5VcXAU0yKjLzmMh0OvcrbaLHXVRpsVTkF09rUwwwx6bWxdowvrnXeVKezmIGzl9MjNPh7ukJHxULeE4s0D3jUDLm45NHmQrhsfYDZ7HDC4Uc1gLuOJ3WPxp4LMrpMdbqXkNAoC8JT2N2LF40opmdy17fd/wC7Y8akEnxJI9FrHmuf6jL1w1+UfYLc8dUucODgc67uRPfkVZrqtZeCHGkjdaE0IOj2g+6aHLcQRuqqizIqeuy0YXBxHEc6GlaeQ8guuNefUzabW9lDhLm51I1HDIBb0MmIVC8NcHCozC+x5GnL6+uS1olZURFGhERAREQEREBERARFrW+2tibid4DeTyQZLRO1jS55oBvVC2ovx81Y46tZw3u7/wAl7va8nSmrjQe6BoPzPNQb5xmBkRrxPA14IIOV743Ya03iuYSO3Ps8gni6wIpI3QOHGg8+XiV5vZwdkfDjVaUExAIbnw5d/dr4LnXTDL1u1sZbGTjpYjr2m7wfrcvpnIVEma+F5ex+ClSTWgpXfupyWRu2zm5OEcnMYm+eVPJcrhlt9mPk8di6unJXySRrGl73BrQKkk0A7yqYdsZX1EcTBTU9Z4HPKi+/ssk7mvmk6ShqGkdQdzBkfFX0y+tY5Yfxq0bPWQ260Nmc0iywuxRtIoZX7nkH3RuH5kDoMttaHBp1O7eqts/M9wAq7h1eoPIKenaAAKc6nVXpc59283rbWsY57jRrQXE8A0VJ9FYGta+FtNCxtO6i5L7S7zpZXRtPaIB7q1I9F0XYe29LYbO/c6JnnShHmF1wmnn+fye3CMtdlLXeKzMcKUUhezKOURO+gV6ce0rdd6YHYXHqnfw5/mrCdR9fWqojtKlWG5rwMkbB7wcGnwzB8vgVZVT6IiNCIiAiIgIiICIiAqdtoXNla7Mgsy4ZE1+SuKrG3L24Ix71XEd1M/XCgp96YwRhrSm4Vz+qLQtbHBodTrgZ8+I8fyUlZHOIPWOXHP8AVYrbGXCnms65TfxVLdNU9XOui17ND188zllXQVB8NFKWuyBumQ5a+e5V6+Lf0LaMyc70G896mt1qVq7aXy0TGNhGFriCeJ0PgNFAttjftDzUXbJjjrqCMwfr1Wu3PKppuC7ThixcbFYelzGGvJwB8M6qUjgtEQq19aZhr6EH+rXxVRsl3PwhzHlneKt8cNT6FWqx3faWDBJIwxuFWvjcXMeN5ZVuoORGVDUEAq3X1mWzmVf7qv4NY0k0xNaaHI5ioHf+S37febnDLLifkFCQ2fpBE5pGKOlK5tLQCKEDIDPUcBwotp8weMqZVryI10XKYzbp5PPlZpS9vJzhDfFdG9jd447vYw6sc9vk4kehC5JttbQZCKrpfsxut9lsnWBEj3te5p3B5a3Kmha3MhW9uf8AFfrxbXNV+1NoVZ5LPVuvotC0XUCK4vT9UsJVcmlU7sYaOfXfQDvFSfT4rDJcrNS4nyC37oi6N7RoATkOJyzKarXtFkRERoREQEREBERAREQFS9vB+8jp9g5eKui53tXag60vBzw0aNaCgrQ05koIOxylrjTxH6KVkAIrxWjLAXAOoWuGjmnF3Ze8OOh71mhnr1TQOpXI5HmDwqoxUPerFzDam2EzFoHZAHzPxXWLyjquSbSgCZzvvEeRorhOV3wr0rjXNI30zUm+IEVOi+2Oy9bq6itQRXLu4Lpym0tdF/RiMRva44amtBvPerpsTb4ZXuscpJgtOQINHRyEUY9jvdcezz6tchRU+z3VFOHAgMeGuNQaA0GilPZvsvapLVE4RvEDJGPdKcm9V4PUJ7RyzAqUrPC2We657rc6O0OMln/lTAajc1w3PHDuoVqWuB0FbTG/HDKP3g95jtA6nDcd+la6jr9vscc0bopmB8bxRzT5gjgQaEEZgrj3tHuyWwswsLnwyGjSMyCdGuA389D6LlZpqXfFVnZq6zbrxFRWOMhzuBNeq3zBPc0r9BWGzhopzr6KlezLZv8AZoW4/wCIes8/eO7wFB4c10CJvyWozlWXdT6/RYZ9y2Wlac7s1URl6ygACtKnLwz/ACX2wzVcwV95vxC0r2EUjqOeGubp45rFYH4XNo8O6zdO9RqRfkRFHQREQEREBERAREQFzq/4A21SVNSTWoP2swCFer0tgiic86gdXm7cFzYWfpHOc4kuJqXc0EvZrMKZE+iwXnc+MZHC4ZhwyIPwW/dcRDaE1W++MAEk0A1J0A5q6creXLNo79dAwxPFJy4NaaatILi8eDXDvIXN7wbjaeOqtnte2hjlfEyznEIukLnUyJNGDDvoOsP+FTG2rqgneM/gVcWvj5YpAWqRs92MkLes5r9AW0pT69FBQAseRqKV/E3iPrjwUlZbfJDhMZBI1Jz1PVPcQtSpcbvhIWrZyaHrsfiaNd2vNdw9mFlkiu+IS5Fxe8fhc7qk0yqRQ+K5RDZbZNAZAyR1ndWjg0uAwk1GVSBl7wHFdt2asLobJBE/tsjFc60JzIrvpWngpf8AiXfVScswAJKolum/a7SBrHEQeRfu8tfJSG198FjejZm95wgczksmzV2iNgGpGZPFx1P1yWLzdE4m0/YIMLQFutWFgXqSUNC3Ee5rQG5VzINB3UqfUKMltGEOc7IAEkncvMxLiDvBqPhTuoSFCbZWlpayEOqTVzqfd09T6KWrI2pI2yNEjd+ax2SzkyMbWlXNHqo24LUWDA7MbipyGjXY+GfkszlrqrsiIjYiIgIiICIiAiIgqW2M9ZGR10aT4k0+Xqomzx0WO+ZTJPI77xA7hkPQI22iMcXbqolS0bmxjE84Rw3nuCqO3W0TuiIb1W0c6nEMFc/Gi2rRO55q4qpbWDH+7HvRkf3VH5KpMdOa3vlhBNThoeZIBJ881p2eQFuE7vgVvXrY3ua2QCuQDhvBGVVEx096tOSkreWOqz4iSGNNaGrToRxoeCvGzewk9piEjcLGV7UmIB53kFrTkNK6eS1fZzsuLXM5pJo1pecs6AgBvLFUHwXYbrvIx0hl6uEBrXUoKDIAjhzS/hJlcbudpbZC6zZbKyEkOIxElvZq5xOR36qQvK2BjC45UULbr0bF/EbQfaHxUNbZGWzqRSuLP5jhUUH2QftHloM+FW9TTnd5Xda9zxutEzrQ/SpEY5aF3joPFXmxx0CiLrs4FGtFABQcABkFLmcAUGZ9ExSs8s4aOajLRbQD1jnw/Re3mupWmLFHiLsIxE1qc8+Oatt+EkZi/FlxVdvOyY7W3AMmxUJ3UxGg79T4qZlmwramu0xOaXauYCeRzq3wy81K1I0bNd4aOH1wXm1vpoVvSZBR7wXvawauIHmVUnbooX1EUdBERAREQEREBYLfaRHG+RxoGtJz5BZ1UvaFMejii918lXc2sFaHkSWoKobRkDnn5/osTpxn5LBaJCZXD7OSwB2ZHP6+aDNLKSoLaD3HcyPgR8CpV8lFoXvGZIXhozAxDnhzp3kAjxQQAs46Q8HUd/cA6nmSFo7RxQnDZ7NC2S0SUqWtBLR37ieO4VUjd1h/aQ043Nw1aQ2meeIGpH3iPBfL6vCOzYrLZW4XEDppBm419zFqSd53ad2Na5bvk3PWL17I7rZBZ5S2jn4w17xo4tAJa072gu13mu6itN7Xc2UVHa9VE7A2AR2OMOA6wLzkPecfkGqy2Kz0xOAGemXn8B6rc6cL2g7ukBHQzgEaCq3I7C1gwtAAGQoAtm12FkmZG/NfJoHE9sgcAB8UGDBRfQtilFgmcBmcgqNa02lwOFrS407gPFJrRhFSRVeJ7TTQfXcqrtzYbycWRQWaZzXAEvaK1r7pLT1KUFQaVy4GsakXHZzo7RaXsLgXQBjnMHFxOHF4tJpyG4qve0ra6aG8YoYauaxgBiwkmV8pBoAMyQ0MoRvLtcwpn2S7ESWCOWW0EdPPgqwGoY1uIgEjIuq41pUZDMq/GJpcHFoxDIGgqK60KNOV2ra6FuFrmydK4VMUbele06FjsGjq7jn3K87OXRhDZpGkSEVwupWOu40JGKmvkpmOzsa5zmtaHPpicGgOdhFBiOpoNKrKiSCIiKIiICIiAiIgKn7fvFYBvJePA4fmB5K4Koe0iwl0AlGsZFe5xAr5080FMtMdJXceqfReXx0lcDk06E6A6ip3VzHks078TY5eIFe8ZH4LLNZw6Ug6Ob5cCqzto2mygZ1B476eSjYbb+8Dab8q7yM1tz2d7JGkdkkhw+Q5ZV45rz0TTI1wFXN4aab9w4fJYu25pzzaG8TZ5ZLPFVvX7VdBqyg/C4GpWvs1YDJIXHsg1JOZceZ71M7eXbW0skwjFJG0Zb3Mc5mfMMEeakbisWANY0VcaabyVMqk6dduFgEEIqf4cfh1BopovAGq1bDdTxGxmGmFrW5mmgA71lnu1wcNXUzoAaV7966Oeq15WgkkAiooTWh5ZbliGW8+JJ+K33WOQ+4fMfmqNf23EVnmfZ+jkfKwgOAwhoJANK1qTQjchqrS6RYmQPkPUaXfD+7QLmO0W17muHSSSMDhURsDmHDvOKgOnPcu+WctLWlvZoKU4UyWZdunrpFXTcYjIe+hfuG5v5nmplEVBERAREQEREBERAREQEREBat6WMTQyRHR7XN7qjI+BoVtIg5NdNjcYpIHij43EUP1pUHzUpDd5OEuyIFCr9NY2ONS0V46HzXhl3xjd6lWM2VTJLoxbq11Fe15b1kOyh3MI8R+ausUDW9loHhn5rIh6udXrsQ6dga4dZpqx9G4mk5HeKgjUV4cFubGbDGzv6Sctc4dlozAO5xO/uV5RRdCIiKL83e12Iw3tO4VGMRSA/8Aja05H7zHL9Iqk+0XYFt44ZGOaydjcILhVr21qGupmKEuIIrTE7I1yQfna9LxktWEv6zw3A0gAF1TkCOOdMl+uLFDgjYz7LGt8gB8lx7ZD2OTRWqOW1vh6KJ7ZAyMueXuaatxFzW0aCAd9dMqrtCtu0k0IiKKIiICIiAiIgIiICIiAiIgIiICIiAiIgIiICIiAiIgIiICIiAiIgIiICIiA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7656" name="AutoShape 8" descr="data:image/jpeg;base64,/9j/4AAQSkZJRgABAQAAAQABAAD/2wCEAAkGBhMQEBAPEBIQFQ8QFw8VFxAUERAVFRAVFRIVFhgQFBUXHSofFxkjGRQUHy8gIycpLCwsFR4xNTAqNSYrLCkBCQoKDgwOGA8PFCkcHBwsLCwpKSksNCkpKSwsKSkpLCkpLDQpKSwpLCkpKSwpLSkpKSksLSwpLCksLCksKSkpKf/AABEIAK0BIwMBIgACEQEDEQH/xAAcAAEAAgMBAQEAAAAAAAAAAAAABQYDBAcCAQj/xABDEAABAwIDBAcFBQYDCQAAAAABAAIDBBEFEiEGMUFRBxMiYXGBkRQyQlKhQ1NiscEVIyRygqJjg8I1VHOSsrPR0vH/xAAYAQEBAQEBAAAAAAAAAAAAAAAAAQIDBP/EAB4RAQACAwACAwAAAAAAAAAAAAABAhEhMQNBEjJR/9oADAMBAAIRAxEAPwDuKIiAiIgIiICIiAiIgLSq6q2gW6oqtbqVukZlJZKasN9VIqGpxqpgK3jEpV9RFimnDVz60yoteKrDtFsKzGAREUBERAREQEREBERAREQEREBERAREQEREBERAREQEREBERARF8c629B9UfiFrrLNXAblHyy5l1pWc5ZmWahGoUqoON9ipKGtB3pes9SstpRdcdVvmoFt6jKl9ypSNrZ4hdqpmM3AUJHvUzAeyFryJVkREXFsREQEREBERAREQEREBERAREQEREBERAREQEREBERAREQFo18nBbyjK86rdOpbjUuiLy94AJJAA1JJsAOZPBehyekBVfqNtIAS2FstQ4fctGQf5riG+hK1jtNVu9ykiaP8AEqHE+jGW+qnyhcStYkK9TSA7hZVEbTVbffpInD/DqHA+j2W+q2afbaAkNnbLTuOn75oDCe6VpLPUhTMG1hCkKSqsLFRrHggEEEHUEG4I5gr0CraMkThOgr6taifcLZXmmMOoiIoCIiAiIgIiICIiAiIgIiICIiAiIgIiICIiAiIgIiICi646lSihsSmDA57iA1oJLjuAAuSfJdPH1myNxbFmU0fWSXNzlaxurpHHcxo4n6DeVXPYZq056o2j3tpgT1beRd947vOnIBfcNidWSmslBDdRFGfs4+dvmdvPkOCsTWW0XTrHGrBh7GAANGi2AzuWSy9MaqMJYteooGPBBaLHu3qWlh7Defa/NaTgkbVWv2dNQkyUZvHvdSuP7t3PJ907w05hWTBsYZVR9ZHcEHK+Nws+J43seOB/PeF8cFC1sDqSZtfCCQywmiH20Q36fO3VzfAjip9Tq90C3VoYbUtka2RhDmPAc1w3EEXBHkt9cbdbgREWVEREBERAREQEREBERAREQEREBERARcp2OwusxaGWapr6tkQe9sbYnBpLhvcbD3RcAN8dy+7H0ldiAqKaqrahkFG90V4srZZZAXAh0lsxaLcd9xyQdVRUvo5r5r11FPKZjQzdW2V18zmHNYOJ1Pu/W3BZOketlpo6Stic8Mpp4zKxpID4n9khw4jcNeLkFwRVPpFxd8dBancRLVvhhje0kH96feaRr7oOo5q0U8WRjWXJyhozE3JsLXJ4lBkRc1wxkmMVdcJquogZSyOijpYH9W4Na4t61/zXI9e6yvuD0DoIWRPmlmLL/vZS0vcCSQHEAXsNL9yCH252vGGwxyAMc+SSNoY4n3L3keANTZot4uHgonbetErKeCJwc2scDmabh0LRncQRwPYHgStTppwtj6emmNxIyZsQIOmWUEuuOd42r5JhMdPXQUsQtFS0/ZBNzeSZ2ZxPM5AT4rVUlv1NdDRwh8z2sjFhc8T8rQNSe4KPwvbujqJBEyRwe42aHsLQ88gd1+42VP2zxTPiscckTpoabIOobe78zA9xsN+9viGJtViwrYmRw4dUxyMc0tl6ktLW8WjI3jp6Lr8mcLxthjL6OkfPGGl4dG0ZgSBmcATbwVWwjEcUxQZopI6eFhsZWtIzu5C9y63dYKR236z9jMMwtN/CZwd+e7c1++6sey1M2KipWt3dVGfEuaHE+ZJKTuUbG1ZlZhszoXkTxxEh4AuS3VzgNwJAd4XUNsdjJq6OOV5vKMzHnQXc0+9Yc2lp81Z535mZHAFpDgRzB0IP19VzjYYGjrq3Dnbr5478Q3cfNjmn+lSNSs7b22+NSxyUlLTvLJaiRt3C1w3MGga8CT/arb1eYEcCqLb2nHjxZRx+jg3/AN5fougUu8K/sjQ2HeYn1FCd1O8Oj/4Ut3NHgHZ2+QV0VOhGTF2EfbU7wf8ALkaQf7ypHbvHJKKgnqIReVuRrSRcML3Bucjuv62XHLawIqRs7si5zKesGJVskjurkc4SgxS3sTHkIIDeHNXdQU/o/wASklfibZXveI6ydrczicjeDG33NFtyuC5Bsrs7PV12KAVM8FIKibOIX5XSv61+VoPCw1J7wPCx7JGejxKfC3zvnp+qE8b5XF0kfaa3ISd+8+gOlygviKv7dbSGgopKhovKcrIwRcZ3biRxAAJtxtZVlvR1Uug9qdX1YxMtz36z92H2uIcvLhfd3W0QdGRV3YLaR1fRMmkAEzHOjkAFhnZbW3C4c0271XtssSrXYtSUFJUOhZNEHOIbG7KM8ueTtDUhrNNfRB0NFzHGIKnA5IKsVdRUUcj2xzRzuzOGa5zt5aAkW4ixuCumgoPqLlOy8ddi7qsTV1RFSxSOaBEI2Oc7M45Q4NuGtFtNd45KZ2QxOopa+bCKuUzDJ1sE7r53M+Qk79L+BY7hawX1FGbTY0KOknqiL9U0kN+ZxIa1vgXELllPXMqKZ1bUY2+OvcHvbA2XIyIi9ouq3m/dz47yHZkVc2A2jdX0Mc8g/eguY8gWDnM+MDvBB8bqobS4XNXY77IJpmQdTG6QMkeB1YvmaGg2u4uA3fEg6UzEIiLiSMjXUPadxsePNFCU3R5h8bQwUsRA4uzOJ43JJuUQRfRBLfDQPlmqB/cHf6ll6NpMzcSfbV1dWf6bKwYBgEVFD1EAdkzPd2nZjdxudfQeS9YRgkVKJhCCBPLJM67ie3JbNbkNNyCr7CMtiGOc+vi9CHn9Va8bwttVTzUz/dmY9l+RI0d5Gx8ljw7AYqeapnjzZ6tzHyXdcXa3KMo4cfVSDnAAkkADUk7gOZQcf2SxWXEKrDKKVhAwsTPkdmvnfEOrYTysco77ldhVA6McPa+bEcQaOxUTytiPONry4uHcXOH/ACq/oK3jewdLVSGez4qr/eIHujeCNxNtCd2pF1o9HWMzyisp55BP7HKY21X3zdd5G8i2/wDFx3nZxPo5pZ5ZJi6pY6Y5pGxzvayQneXN7+6ynMIweGkibBTxtZG25yi+pO9zidSe8oKn0vj+BiPBtTTn6PH6r5i/ZxYcpacW78krr/R4Vqx3Aoq2B9PO0mN1jobOaQbhzTwIVM2lwNuHR0EsbpHRUr3Mc6R2ZwimNjc2HZa4s04AK1nEpKFM7aTHHPls2OsiaGSHQNcAwWvw1jt/UFeJqlsYzSOa1ugzOcGi54XKjsXwSGsi6uduZu8OBs5h+ZruH5KHoujilY9r3unmyWyslkBaLbtABfw3LvuGHvpO/wBnSfzwf9YUvsyf4Kkvv6mD/ttWbF8KjqoXQTAmN2U6EtIINwQRu1WzTUwYxkbBZjA1rRyDRYD0CuN5R9cucdJIfS1NLXwHLJZ7C6wOrRpcHQ3a9w8l0d4VF6WHj2SEfEZhlHHSN9/zA8wpbix1h6MKZzo6mrkJL55LZjvdlu5x83P+ivtOdVEbOYZ7NSQQfExozfzu7TvqSpenGqYxB7V7HsVMWL4eG8QWv1HuyODbfr5BdDqIGSMcyRrXRvBDmuALXAjUEHguDbUbROOIPqogHmKRjI2nc4Q+8fAuzfRWqk6XaOridSYlBJAJBlce06M9+ZtnN1A57t687o3NrNmm4VA+uw6eSmdGWEwGRz4ZruAy5Hk66+g4b1fsMqjLBDK5uV0jI3lnyFzQ4t8ibKpYFsRhspZPFK+qYyxY2SpMsbDw7Hpo5XdBSOjV/bxYcq2oPr/8RjrbSOHOi/KVqsuD4BFSmcxB16mV8z8zr9p28DkO7vX39gxe2e3Wd1/VGG+bs5Mwd7vO43oKx0wRn9ntkAJEM8D3AfKCR+bgPNW2PFInQCpD29QWdZ1l9Mls2a/gstXSMlY+KRodHIC1zCLhwO8FUk9EcF8gqa0Ul83svXHq+dvXjv7+KD30QRn2KaUghs9RPI2/FtmNv6tcPJeMTeBtJR340kgHjmnP6FXajo2QxsiiaGxxgNawbmgbgucbZ4D7bjtLCJXxWpus6xnvtLJZbZTwNyNUEl0w1I9gbAAHS1MsTWN+IkHMS0eg/rV2posrGNO9rWj0ACrGDdHscM7auonqKqoZ7j53XEfe1vPf4eOqtaCh9EDx7PWN+IVUxPgWtt+RXiaXr9pYursRSUzhIRwLs/ZJ/wA1mneVXtg9jH1TaqpZWVNOevljIhOXMGkO7Rvr7/kuj7MbJQYexzYcznyG8k0hzSSHvPLU6d546oNHpNo3S4VVtYCXNDH2HERyNefo0pszg2HzUkEsVNSljmM1MUbiCB2g4kXzA3vdWchVGo6LaJz3ub18bJDd0Ec72ROP8g3eAPhZBaaOKNsbWwhgiA7IYGhgG/shuipdK+20k4+ajYP72H9Fc6GhZBGyGJoZFGA1rBuaBwWozZ+IVjq8B3XvjER7XZyh175eeg17kEkiIgIiICjNosBbWwOppHysY8tLjE4NLgDfIbggtPEWUmiDUwvC46aGOnhblijFmjfxuSTxJJJJ5lbaIgIiICicegZPC+F4u14c0jmCLWUnMeyVFWu7zW6RlmZVDZqudGXUE5PXQDsuP20V7NkHMjce8KwgrS2m2b66zmOLKiIkxyt3tP6tPEcVF4btKQ4U9Y0RVG4O+yn743Hj+E6hdYnDMrFmW9RMuQVHNcpWj3KXnRDXxFtsxsTvNhvOm4LlVKypxWujmmidHR0zrhjgRqDfJr7zyQ2/AALrVcNFFOKldws6fFAbYbR+yw9VGf4me7WAC5aD70lhyG7mbL3iW0ga4wUw66p+UHsRX+KV40aO7eeAUrstsgA41NTaSpdvkI3fgYPhYOXql50RCnYf0RuqaZr5XPjlHuAEdgcnD4nHeVWMb2Hr6S+eNtREOIHaA/l3+l1+hnvDB3cl5BbILEArjht+WqKuEUmaCWalnHe5tjy01V7wbper6awqo2VUP3jbNfbxbofMea6PtD0dUlYD1kbc3zWs4f1DVcyxzofqqUl9FIXN+7cfpfcfNQdI2f6VKCss0S9VKfs5rM15B3un1Vua4EXBBB4jivynXh8TslbTuY75wC0+PIqVwDaeqpbGhqyWfcSEFvhldp6WQfphFybBenINIjxCndG772O5b4lh/QrouDbT0tYL008cn4QbOHiw6j0VEoox+ARmtbXkv65sRgDbjJlL897WvmvfipNEBERBF7PbOxUMb4oS8tkkklOcgnM+1wLAaAADyUoiICIiAiIgIiICIiAiIgIiICIiDHUe6VGxb1I1PulR0PvLrTjMtiuj1vzUFiOERztLJGNc07wQCPqrHVMu1RThqtU3DNlUbsxUQH+EqHtZwikHXMHcMxDgP6lIQ12JxixgpJPxCSaP6Fh/NTke9TMXuhZ8kYWqky12JSCwp6Rn4jNM/wCgYPzUc/ZqqnP8VUOyHfFCOpYe4kEvI8wulKNro7FZp+LKGwbZ6KABkbGgDgAB59571Z4Y8ostXD2cVvK3n0Q08QKx4edV7xBYqA6qx9U9pJfCF9Rcm0XimzkFS0tljaQeYBXNdpOg5jrvpHGN2/Lvb/5C68iD8vYrgVdQ3bPEZIh8VszfXgoyCeNzg6KR0Eo3amwPc4ahfq2pomSCz2gqjbS9EFLVXcxuSQ/EzT1G4qYFI2U6RcTglggktUQyPjYHO7RAc4C4kGul+N13ZpuL81ybYTooloq0yyyZoWA5W6i7j8Thu0H5rrQVBERAREQEREBERAREQEREBERAREQEREGKq90qNgPaUlUtu0rQhhOZdacZlIvF2qHmFipoBRdayxTxzsswwjVTMY0CiKbepkJ5CotWubpdbS16pt7ALFerLFQO4LdWhTsLXarfVv0hr1UGZY6WlLTcrcRT5TjBgREWVEREBERAREQEREBERAREQEREBERAREQEREBERAREQF8AX1EBaWIM4rdWKpju1arOJSURG6xUxA+7Qod7bFSNA7Sy6eSNZZq21iDDmusqLi2xTs4r7C+48F7cNFip+K16RmREWVEREBERAREQEREBERAREQEREBERAREQEREBERAREQEREBERAREQRtbDYrYoWaLNLEHL0xlhYLc21hMbekRFhReGR2N17RAREQEREBERAREQEREBERAREQEREBERARE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7658" name="AutoShape 10" descr="data:image/jpeg;base64,/9j/4AAQSkZJRgABAQAAAQABAAD/2wCEAAkGBhMQEBAPEBIQFQ8QFw8VFxAUERAVFRAVFRIVFhgQFBUXHSofFxkjGRQUHy8gIycpLCwsFR4xNTAqNSYrLCkBCQoKDgwOGA8PFCkcHBwsLCwpKSksNCkpKSwsKSkpLCkpLDQpKSwpLCkpKSwpLSkpKSksLSwpLCksLCksKSkpKf/AABEIAK0BIwMBIgACEQEDEQH/xAAcAAEAAgMBAQEAAAAAAAAAAAAABQYDBAcCAQj/xABDEAABAwIDBAcFBQYDCQAAAAABAAIDBBEFEiEGMUFRBxMiYXGBkRQyQlKhQ1NiscEVIyRygqJjg8I1VHOSsrPR0vH/xAAYAQEBAQEBAAAAAAAAAAAAAAAAAQIDBP/EAB4RAQACAwACAwAAAAAAAAAAAAABAhEhMQNBEjJR/9oADAMBAAIRAxEAPwDuKIiAiIgIiICIiAiIgLSq6q2gW6oqtbqVukZlJZKasN9VIqGpxqpgK3jEpV9RFimnDVz60yoteKrDtFsKzGAREUBERAREQEREBERAREQEREBERAREQEREBERAREQEREBERARF8c629B9UfiFrrLNXAblHyy5l1pWc5ZmWahGoUqoON9ipKGtB3pes9SstpRdcdVvmoFt6jKl9ypSNrZ4hdqpmM3AUJHvUzAeyFryJVkREXFsREQEREBERAREQEREBERAREQEREBERAREQEREBERAREQFo18nBbyjK86rdOpbjUuiLy94AJJAA1JJsAOZPBehyekBVfqNtIAS2FstQ4fctGQf5riG+hK1jtNVu9ykiaP8AEqHE+jGW+qnyhcStYkK9TSA7hZVEbTVbffpInD/DqHA+j2W+q2afbaAkNnbLTuOn75oDCe6VpLPUhTMG1hCkKSqsLFRrHggEEEHUEG4I5gr0CraMkThOgr6taifcLZXmmMOoiIoCIiAiIgIiICIiAiIgIiICIiAiIgIiICIiAiIgIiICi646lSihsSmDA57iA1oJLjuAAuSfJdPH1myNxbFmU0fWSXNzlaxurpHHcxo4n6DeVXPYZq056o2j3tpgT1beRd947vOnIBfcNidWSmslBDdRFGfs4+dvmdvPkOCsTWW0XTrHGrBh7GAANGi2AzuWSy9MaqMJYteooGPBBaLHu3qWlh7Defa/NaTgkbVWv2dNQkyUZvHvdSuP7t3PJ907w05hWTBsYZVR9ZHcEHK+Nws+J43seOB/PeF8cFC1sDqSZtfCCQywmiH20Q36fO3VzfAjip9Tq90C3VoYbUtka2RhDmPAc1w3EEXBHkt9cbdbgREWVEREBERAREQEREBERAREQEREBERARcp2OwusxaGWapr6tkQe9sbYnBpLhvcbD3RcAN8dy+7H0ldiAqKaqrahkFG90V4srZZZAXAh0lsxaLcd9xyQdVRUvo5r5r11FPKZjQzdW2V18zmHNYOJ1Pu/W3BZOketlpo6Stic8Mpp4zKxpID4n9khw4jcNeLkFwRVPpFxd8dBancRLVvhhje0kH96feaRr7oOo5q0U8WRjWXJyhozE3JsLXJ4lBkRc1wxkmMVdcJquogZSyOijpYH9W4Na4t61/zXI9e6yvuD0DoIWRPmlmLL/vZS0vcCSQHEAXsNL9yCH252vGGwxyAMc+SSNoY4n3L3keANTZot4uHgonbetErKeCJwc2scDmabh0LRncQRwPYHgStTppwtj6emmNxIyZsQIOmWUEuuOd42r5JhMdPXQUsQtFS0/ZBNzeSZ2ZxPM5AT4rVUlv1NdDRwh8z2sjFhc8T8rQNSe4KPwvbujqJBEyRwe42aHsLQ88gd1+42VP2zxTPiscckTpoabIOobe78zA9xsN+9viGJtViwrYmRw4dUxyMc0tl6ktLW8WjI3jp6Lr8mcLxthjL6OkfPGGl4dG0ZgSBmcATbwVWwjEcUxQZopI6eFhsZWtIzu5C9y63dYKR236z9jMMwtN/CZwd+e7c1++6sey1M2KipWt3dVGfEuaHE+ZJKTuUbG1ZlZhszoXkTxxEh4AuS3VzgNwJAd4XUNsdjJq6OOV5vKMzHnQXc0+9Yc2lp81Z535mZHAFpDgRzB0IP19VzjYYGjrq3Dnbr5478Q3cfNjmn+lSNSs7b22+NSxyUlLTvLJaiRt3C1w3MGga8CT/arb1eYEcCqLb2nHjxZRx+jg3/AN5fougUu8K/sjQ2HeYn1FCd1O8Oj/4Ut3NHgHZ2+QV0VOhGTF2EfbU7wf8ALkaQf7ypHbvHJKKgnqIReVuRrSRcML3Bucjuv62XHLawIqRs7si5zKesGJVskjurkc4SgxS3sTHkIIDeHNXdQU/o/wASklfibZXveI6ydrczicjeDG33NFtyuC5Bsrs7PV12KAVM8FIKibOIX5XSv61+VoPCw1J7wPCx7JGejxKfC3zvnp+qE8b5XF0kfaa3ISd+8+gOlygviKv7dbSGgopKhovKcrIwRcZ3biRxAAJtxtZVlvR1Uug9qdX1YxMtz36z92H2uIcvLhfd3W0QdGRV3YLaR1fRMmkAEzHOjkAFhnZbW3C4c0271XtssSrXYtSUFJUOhZNEHOIbG7KM8ueTtDUhrNNfRB0NFzHGIKnA5IKsVdRUUcj2xzRzuzOGa5zt5aAkW4ixuCumgoPqLlOy8ddi7qsTV1RFSxSOaBEI2Oc7M45Q4NuGtFtNd45KZ2QxOopa+bCKuUzDJ1sE7r53M+Qk79L+BY7hawX1FGbTY0KOknqiL9U0kN+ZxIa1vgXELllPXMqKZ1bUY2+OvcHvbA2XIyIi9ouq3m/dz47yHZkVc2A2jdX0Mc8g/eguY8gWDnM+MDvBB8bqobS4XNXY77IJpmQdTG6QMkeB1YvmaGg2u4uA3fEg6UzEIiLiSMjXUPadxsePNFCU3R5h8bQwUsRA4uzOJ43JJuUQRfRBLfDQPlmqB/cHf6ll6NpMzcSfbV1dWf6bKwYBgEVFD1EAdkzPd2nZjdxudfQeS9YRgkVKJhCCBPLJM67ie3JbNbkNNyCr7CMtiGOc+vi9CHn9Va8bwttVTzUz/dmY9l+RI0d5Gx8ljw7AYqeapnjzZ6tzHyXdcXa3KMo4cfVSDnAAkkADUk7gOZQcf2SxWXEKrDKKVhAwsTPkdmvnfEOrYTysco77ldhVA6McPa+bEcQaOxUTytiPONry4uHcXOH/ACq/oK3jewdLVSGez4qr/eIHujeCNxNtCd2pF1o9HWMzyisp55BP7HKY21X3zdd5G8i2/wDFx3nZxPo5pZ5ZJi6pY6Y5pGxzvayQneXN7+6ynMIweGkibBTxtZG25yi+pO9zidSe8oKn0vj+BiPBtTTn6PH6r5i/ZxYcpacW78krr/R4Vqx3Aoq2B9PO0mN1jobOaQbhzTwIVM2lwNuHR0EsbpHRUr3Mc6R2ZwimNjc2HZa4s04AK1nEpKFM7aTHHPls2OsiaGSHQNcAwWvw1jt/UFeJqlsYzSOa1ugzOcGi54XKjsXwSGsi6uduZu8OBs5h+ZruH5KHoujilY9r3unmyWyslkBaLbtABfw3LvuGHvpO/wBnSfzwf9YUvsyf4Kkvv6mD/ttWbF8KjqoXQTAmN2U6EtIINwQRu1WzTUwYxkbBZjA1rRyDRYD0CuN5R9cucdJIfS1NLXwHLJZ7C6wOrRpcHQ3a9w8l0d4VF6WHj2SEfEZhlHHSN9/zA8wpbix1h6MKZzo6mrkJL55LZjvdlu5x83P+ivtOdVEbOYZ7NSQQfExozfzu7TvqSpenGqYxB7V7HsVMWL4eG8QWv1HuyODbfr5BdDqIGSMcyRrXRvBDmuALXAjUEHguDbUbROOIPqogHmKRjI2nc4Q+8fAuzfRWqk6XaOridSYlBJAJBlce06M9+ZtnN1A57t687o3NrNmm4VA+uw6eSmdGWEwGRz4ZruAy5Hk66+g4b1fsMqjLBDK5uV0jI3lnyFzQ4t8ibKpYFsRhspZPFK+qYyxY2SpMsbDw7Hpo5XdBSOjV/bxYcq2oPr/8RjrbSOHOi/KVqsuD4BFSmcxB16mV8z8zr9p28DkO7vX39gxe2e3Wd1/VGG+bs5Mwd7vO43oKx0wRn9ntkAJEM8D3AfKCR+bgPNW2PFInQCpD29QWdZ1l9Mls2a/gstXSMlY+KRodHIC1zCLhwO8FUk9EcF8gqa0Ul83svXHq+dvXjv7+KD30QRn2KaUghs9RPI2/FtmNv6tcPJeMTeBtJR340kgHjmnP6FXajo2QxsiiaGxxgNawbmgbgucbZ4D7bjtLCJXxWpus6xnvtLJZbZTwNyNUEl0w1I9gbAAHS1MsTWN+IkHMS0eg/rV2posrGNO9rWj0ACrGDdHscM7auonqKqoZ7j53XEfe1vPf4eOqtaCh9EDx7PWN+IVUxPgWtt+RXiaXr9pYursRSUzhIRwLs/ZJ/wA1mneVXtg9jH1TaqpZWVNOevljIhOXMGkO7Rvr7/kuj7MbJQYexzYcznyG8k0hzSSHvPLU6d546oNHpNo3S4VVtYCXNDH2HERyNefo0pszg2HzUkEsVNSljmM1MUbiCB2g4kXzA3vdWchVGo6LaJz3ub18bJDd0Ec72ROP8g3eAPhZBaaOKNsbWwhgiA7IYGhgG/shuipdK+20k4+ajYP72H9Fc6GhZBGyGJoZFGA1rBuaBwWozZ+IVjq8B3XvjER7XZyh175eeg17kEkiIgIiICjNosBbWwOppHysY8tLjE4NLgDfIbggtPEWUmiDUwvC46aGOnhblijFmjfxuSTxJJJJ5lbaIgIiICicegZPC+F4u14c0jmCLWUnMeyVFWu7zW6RlmZVDZqudGXUE5PXQDsuP20V7NkHMjce8KwgrS2m2b66zmOLKiIkxyt3tP6tPEcVF4btKQ4U9Y0RVG4O+yn743Hj+E6hdYnDMrFmW9RMuQVHNcpWj3KXnRDXxFtsxsTvNhvOm4LlVKypxWujmmidHR0zrhjgRqDfJr7zyQ2/AALrVcNFFOKldws6fFAbYbR+yw9VGf4me7WAC5aD70lhyG7mbL3iW0ga4wUw66p+UHsRX+KV40aO7eeAUrstsgA41NTaSpdvkI3fgYPhYOXql50RCnYf0RuqaZr5XPjlHuAEdgcnD4nHeVWMb2Hr6S+eNtREOIHaA/l3+l1+hnvDB3cl5BbILEArjht+WqKuEUmaCWalnHe5tjy01V7wbper6awqo2VUP3jbNfbxbofMea6PtD0dUlYD1kbc3zWs4f1DVcyxzofqqUl9FIXN+7cfpfcfNQdI2f6VKCss0S9VKfs5rM15B3un1Vua4EXBBB4jivynXh8TslbTuY75wC0+PIqVwDaeqpbGhqyWfcSEFvhldp6WQfphFybBenINIjxCndG772O5b4lh/QrouDbT0tYL008cn4QbOHiw6j0VEoox+ARmtbXkv65sRgDbjJlL897WvmvfipNEBERBF7PbOxUMb4oS8tkkklOcgnM+1wLAaAADyUoiICIiAiIgIiICIiAiIgIiICIiDHUe6VGxb1I1PulR0PvLrTjMtiuj1vzUFiOERztLJGNc07wQCPqrHVMu1RThqtU3DNlUbsxUQH+EqHtZwikHXMHcMxDgP6lIQ12JxixgpJPxCSaP6Fh/NTke9TMXuhZ8kYWqky12JSCwp6Rn4jNM/wCgYPzUc/ZqqnP8VUOyHfFCOpYe4kEvI8wulKNro7FZp+LKGwbZ6KABkbGgDgAB59571Z4Y8ostXD2cVvK3n0Q08QKx4edV7xBYqA6qx9U9pJfCF9Rcm0XimzkFS0tljaQeYBXNdpOg5jrvpHGN2/Lvb/5C68iD8vYrgVdQ3bPEZIh8VszfXgoyCeNzg6KR0Eo3amwPc4ahfq2pomSCz2gqjbS9EFLVXcxuSQ/EzT1G4qYFI2U6RcTglggktUQyPjYHO7RAc4C4kGul+N13ZpuL81ybYTooloq0yyyZoWA5W6i7j8Thu0H5rrQVBERAREQEREBERAREQEREBERAREQEREGKq90qNgPaUlUtu0rQhhOZdacZlIvF2qHmFipoBRdayxTxzsswwjVTMY0CiKbepkJ5CotWubpdbS16pt7ALFerLFQO4LdWhTsLXarfVv0hr1UGZY6WlLTcrcRT5TjBgREWVEREBERAREQEREBERAREQEREBERAREQEREBERAREQF8AX1EBaWIM4rdWKpju1arOJSURG6xUxA+7Qod7bFSNA7Sy6eSNZZq21iDDmusqLi2xTs4r7C+48F7cNFip+K16RmREWVEREBERAREQEREBERAREQEREBERAREQEREBERAREQEREBERAREQRtbDYrYoWaLNLEHL0xlhYLc21hMbekRFhReGR2N17RAREQEREBERAREQEREBERAREQEREBERARE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7660" name="Picture 12" descr="https://encrypted-tbn1.gstatic.com/images?q=tbn:ANd9GcQPkvuFgGyx11mX_GQj9TvxIn2tyS6SSOJlwF69tK5ydWzeIUPg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1619672" cy="24669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132320" cy="1017424"/>
          </a:xfrm>
        </p:spPr>
        <p:txBody>
          <a:bodyPr/>
          <a:lstStyle/>
          <a:p>
            <a:r>
              <a:rPr lang="hr-HR" b="1" i="1" dirty="0" smtClean="0"/>
              <a:t>Eksperimentalna metoda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340768"/>
            <a:ext cx="7132320" cy="412762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Temelji se na eksperimentu koji se sastoji od mjerenja reakcija ili ponašanja ljudi u odgovarajućim skupinama</a:t>
            </a:r>
          </a:p>
          <a:p>
            <a:r>
              <a:rPr lang="hr-HR" sz="2800" dirty="0" smtClean="0"/>
              <a:t>Često se koriste:</a:t>
            </a:r>
          </a:p>
          <a:p>
            <a:pPr lvl="1"/>
            <a:r>
              <a:rPr lang="hr-HR" sz="2600" b="1" i="1" dirty="0" smtClean="0"/>
              <a:t>Dubinski intervju </a:t>
            </a:r>
            <a:r>
              <a:rPr lang="hr-HR" sz="2600" dirty="0" smtClean="0"/>
              <a:t>– dulji razgovor s jednom osobom</a:t>
            </a:r>
          </a:p>
          <a:p>
            <a:pPr lvl="1"/>
            <a:r>
              <a:rPr lang="hr-HR" sz="2600" b="1" i="1" dirty="0" smtClean="0"/>
              <a:t>Skupni intervju </a:t>
            </a:r>
            <a:r>
              <a:rPr lang="hr-HR" sz="2600" dirty="0" smtClean="0"/>
              <a:t>– ispituje se skupina ispitanika ( 8-12) – </a:t>
            </a:r>
            <a:r>
              <a:rPr lang="hr-HR" sz="2600" dirty="0" err="1" smtClean="0"/>
              <a:t>npr</a:t>
            </a:r>
            <a:r>
              <a:rPr lang="hr-HR" sz="2600" dirty="0" smtClean="0"/>
              <a:t>. testiranju novih ili modificiranih proizvoda</a:t>
            </a:r>
            <a:endParaRPr lang="hr-HR" sz="2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233424"/>
          </a:xfrm>
        </p:spPr>
        <p:txBody>
          <a:bodyPr/>
          <a:lstStyle/>
          <a:p>
            <a:r>
              <a:rPr lang="hr-HR" b="1" i="1" dirty="0" smtClean="0"/>
              <a:t>Prikupljanje podataka putem fokusnih grupa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5840" y="1901953"/>
            <a:ext cx="7132320" cy="3255239"/>
          </a:xfrm>
        </p:spPr>
        <p:txBody>
          <a:bodyPr>
            <a:normAutofit/>
          </a:bodyPr>
          <a:lstStyle/>
          <a:p>
            <a:pPr algn="just"/>
            <a:r>
              <a:rPr lang="hr-HR" sz="2800" dirty="0" smtClean="0"/>
              <a:t>Proces je u kojem se diskutira s fokusnom grupom, koju čini 6-10 pažljivo odabranih ljudi na temelju demografskih, </a:t>
            </a:r>
            <a:r>
              <a:rPr lang="hr-HR" sz="2800" dirty="0" err="1" smtClean="0"/>
              <a:t>psihografskih</a:t>
            </a:r>
            <a:r>
              <a:rPr lang="hr-HR" sz="2800" dirty="0" smtClean="0"/>
              <a:t> ili drugih čimbenika pozvanih kako bi razgovarali o različitim temama vezanim za karakteristike proizvoda, promotivnih poruka…Moderator grupe profesionalni je istraživač</a:t>
            </a:r>
            <a:endParaRPr lang="hr-HR" sz="2800" dirty="0"/>
          </a:p>
        </p:txBody>
      </p:sp>
      <p:sp>
        <p:nvSpPr>
          <p:cNvPr id="28674" name="AutoShape 2" descr="data:image/jpeg;base64,/9j/4AAQSkZJRgABAQAAAQABAAD/2wCEAAkGBg8PDRANDxAPDQ8PDRANDw0ODw4PDw8QFRAVFBUQEhIXGyYeFxkjGRQSHy8gIycpLCwsFR4xNTAqNSYrLCkBCQoKDAwOFA4PFDUcFBgqNSk1KSkpNikpNTUzKSkpNS4sNSk1KSs1KSkpKSkuNikpKSkpKSkpKSkpKSkpKSkpKf/AABEIALQA8AMBIgACEQEDEQH/xAAbAAACAwEBAQAAAAAAAAAAAAAAAwECBAUGB//EADkQAAIBAwIDBwIFAgUFAQAAAAABAgMREgQhBTFBBhMiUWFxgTKRUqGxwdEUciNCU+HwFUNigpIW/8QAGQEBAQEBAQEAAAAAAAAAAAAAAAECBgMF/8QAIREBAAIBBAEFAAAAAAAAAAAAAAECEQMSIVExBAUTFDL/2gAMAwEAAhEDEQA/AN2IYDsQwIEYBgOxDEBGAYDsQxARgGA7EMQE4EYD8QxARgGA/EjEBOAYDsQxATgGI7EMQE4EYD8AwATgGA7EMQE4BgOxDEBOBOA7EMQE4BgOxDEBWIYDsQxATgTgNxJxAdiGJexFiimIYl7BYBeIYl7BYCmJGIywWAXiGIyxFgKYhiXsFgF4hiMsFgF4hiMsFgF4hiMsFgF4hiMsFgF4k4l7BYCmIYl7BYCmIYjLBYCmIYl7BYCmJOJaxNgLAFyLlEkBctTpuTtFOT8kBUDauDV7Xx+Lq5ikmnZ7Nc0QBAXC4AXVCb5Rk/hnV7N0lKc21dxirX6XZ6CS2RqIyPDtfAHa7Raa2NRdfC/2OLczPABlGhKcsYq7FXOz2cp3lOXkkvuWBl/6JW8o/wD0jLX00qbxmrO1z2HdnH7R0vDCXk3H8izA4dgIuFzIiU0ubS92CqJ8mvuc+tK8m/UrGJzur7xat5iK8Q+1T22LViZty6gWF0ZXivYvc+/p331i3b4967bTXpIEXJubZAHXo9nZuKcpqDavji3b3dzPq+DVKcXLaUVzcb7fBcDCBFwuQSBFybgUuyLsbCndpcrtK/ldnV13CYxg3C6cb3vu3bmBxbs7PZye9RdbRfxucix0OBztXS/Emix5HprHnO0OmxqKa5TTv/cv+I9RCG1jn8d0uVCT/B4kalHkcmF2WsFjCu12Ul/iVI+cE/s/9z1Lo7HgtLqZUpqpF4tP7ryPa6PtRppx8Uu6lbdT/k1EjF2io200m9rNW978jx12fQ9XxbRyhadSnKPO20vyPL8Z1OjlG1GDz6Tj4Y/bqSeRxLs9F2R8UqkLPe0k7O219m+nM8+dDhnH6umTjDFpvJqSuvuSB7n+hZ53tfFwhCFm7yyyt4VbpfzFf/uav+nT+8jn8S7SVdRHu54xje9ory9WXI5eTBtk3JVVLon82a3PDXtatJmtcz09NOIm0ZnDL/Sy8gWnl5M6C1K8mD1N0/C7cru1t7/wcTHpPVXvj45jMun+3pVr+vDLSuolrssgO406bKVr05e9t1pt2rdm7g2m7yvFPlHxv4Mqpvyf2Z6Hslp797LqsI/Du/2PWPLDsyRj4rLGhP8Ata+50p0jjdpJ2o4/ikl9tzcjyt2F2Wsa+G6XvKiT+leJ/wAHmMkoySu00nybRF2er1Kj3clJK2Mn7WXT5PLKJZFz0mlrd7BS5trf35M82dLguqxk4/8Asl+pYGPWafu6ko+t17C6NVwnGa5xaZ1+PUsoxqpcvDL26HEbJPke54XrIV45Qe65x6x9DbV00ZQcJK8WrNHzhVWtlt1utjRQnXt4JTS6eN/yXI9dT4Lpv9KPzf8AkTxHh2hpQcqkVDyUW1J+yPNLWaqN8pVuqVm/hvzRzq9WUneTcn5ybb/MkzAmtVV3blfa/OxX+ptydn5ozVr9N/O5leWRkb3qFa3pYFqE0tzkYVBtKhMmR0ZahGeprrEw0re729FuD4bfq7dFbkAh8SLw19y3/SEXXC0uTsORaOpInqUrb9bg+H+RnqaCb8l7Aaf61F46hPf4Oa9BMZToSWzvfmB0oVdjq8F4tGhNuVNVFKybdso+sTh0k0rfqOjMuR9Do8a09ReGcV6StFjafFNPFNupTW/Rrf7HzpVDp8P4VW1OU4qMUnvKXhjd9EayPVV+02lV0pObS5Ri9/k8rxLiU688pWSV1GK5IdV7Pzjs6tD27xFZ8A1KV1DNW5wakmORgPQ8E0TVLPrN7ey5HEo6WcqkaTTjJu1mmmvU9dV8EVGOySxXsWByON1rRxXV4/C5/mcOxr4pXyqW6QWP8mQkiLl9PXwmpeT39hbKsg9tp9NGdOUJbxnGy9n1Rm0/ZShF3nOdT0+lfluczgvHlTSp1b4r6ZrmvRo6FbtNRjKzc7vphLyvv5G+B1tPwnTQ+mlD3ayf5nkOIRtVqLym9unM3z7aQg2o0qk9ubaijmVtZ3zdXHDNt43vb5JOApza5Nr2YPVT6vL0klL9SshcjIJQpz5ru5dJR+n5j/BlnQV3GS9GPZaSySfWPhfqun7gKjSXkXVNEpFkAKIYkkgRYMSQArYLEgBRxKSQ0q0BjrXs7c+l+QzS6XZTqvZ/TCLs5erfRD40rtL7+3UJyu78lyS8kuSIHQrY/RGMPZb/AHe5Z1pPnJv3YhDIlDInruDVGtPBej/U8lEyObybTa36NoucD6JGqm91v523OdxfXwpJttOdvDHrfzPH0NZUU3J1KsldXj3k0ml+hEpqTyTbT3Tlzt6l3C2d93zZNyiLIyC5DYtzFyqAOc7bipV3KTlN5SlFOTfmKlWMleo8rqVkk1jZb787kG2dVGnRVU4teT/U4M67L6PX4SvzT2a/cD0MhcilPUxkrp3JciiGO0MYyqRhJuMZtRclzV+pnbIyA9JqOx1aP0ThNet4sw1OAamP/ab9mmex4brO9oU6n4oK/v1HVtRGEXKTxSV22awPn1bS1Kf1wlD+5NCjo8d4468kkrU07Rvzv+I51zIkgLhcALQpuTtFOTfRK7K3G6TXyo1YyhbJb7+XVAaIcE1EuVKfzsbKHZHUS+pxpr1d3+R6PhnF4V43jtJfVDqjdmawPF8b4NDSU4eNzqVG1ySSilvt8o4aOv2r1vealx6U1h882cZSMyGovEUpFu8SAbUq4xcvJXOPDWluJazJYR5dX+xghFkmR0qGpum7NbvZmiNS23lsc2le6XqaMt37kG1TLqRkjIZGRRWTFyHuJV0wMk0Lrw3f/OhtdBiVRm28sV0WLb29SDBKkQqB0e4DuhgIopwh4V4pPeXVJdEMpVal3e1trb7v3LyXL2/cpKQDHXl5fYo9YuuwuVcQtRPKV8bN+G17/IHvOE8YhptJCNWSzd5KmmnJRbur+RyOKcenqHv4YJ7Qv+b82cSlr/8ABnTsmso1FL/NFq6+zuKjqDW4b6tTw+1mN7w53e3TXoOhV2INmYZmZVCe8Af3gpVPE36JCpVBPe8/cDpafXSpyU4PGS6/yek0XbGDVqywa/zLeP8AseGeoHaHX93JzUVJqEkst0m1a/5iJwNHE9S++qP605OSlHdNN7CI1pPlF/JjqV52tFq//lexojqGQPWXnYtbz3T2aYuNUvl+q/UoU9MV/pjWi6QGFwcd1Fys+S5jlSfO1jUkWsMDMqZZRH4hiUFgsSyGBDKslsq2BWQuRdsVNkCpvf4QicwnqIttJptbNJ3sJmyCs6gmVUmaFuJFaNJO7lHzg/5FxqE6ONqkfe33IVKzt5MBsZsdppzt48b32xvyFQiOiioephkUSJsBE6js7c7bGSMp28Vr9cb2NLQqcQM8pjKc7U6j/tj92UnAtOFqKX4pt/ZW/cilKoNhVM6gXigNsKhoUtjBBjnqIxTcnZLm2VHRjIZFmalUUkpJpp7prkx0WUOTLJiky6YF7klUyblEFWDIAhsq2SyrIKspJl2UaAzSoRV2klfd2VripUzW4lHAgxumR3Rs7sjugMsKdnfydx1Wl4n73Gdy+hNGFR3c4qHRJSy2XXkBSNMZGA1Uy6gAlQJwHYhgUZ3AXKma3Aq6ZBilTCtT2ivJfuapUXbbmIhCo1ecVB8rKWW3mBm7olUzV3QKmAiNMbGmhigWUQLQVlbkNQtIuii6LplEWAumTcoiwAQySGBVkF7FbAUaIaL2CwCnEjEbYMQFYFlAviSkBVRLWLJE2AriGJewAVxCxYAKWDEvYLALxIaGWIaAS4FcB+JFgE4E4jLBYCiiWsTYmwEJFkFibABIWJAkCAKALEAQDIAACwWAAJCwABIAAEgAFAAAAAAADIACCCAAACwAAWAAAkkgAJJsQ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76" name="AutoShape 4" descr="data:image/jpeg;base64,/9j/4AAQSkZJRgABAQAAAQABAAD/2wCEAAkGBg8PDRANDxAPDQ8PDRANDw0ODw4PDw8QFRAVFBUQEhIXGyYeFxkjGRQSHy8gIycpLCwsFR4xNTAqNSYrLCkBCQoKDAwOFA4PFDUcFBgqNSk1KSkpNikpNTUzKSkpNS4sNSk1KSs1KSkpKSkuNikpKSkpKSkpKSkpKSkpKSkpKf/AABEIALQA8AMBIgACEQEDEQH/xAAbAAACAwEBAQAAAAAAAAAAAAAAAwECBAUGB//EADkQAAIBAwIDBwIFAgUFAQAAAAABAgMREgQhBTFBBhMiUWFxgTKRUqGxwdEUciNCU+HwFUNigpIW/8QAGQEBAQEBAQEAAAAAAAAAAAAAAAECBgMF/8QAIREBAAIBBAEFAAAAAAAAAAAAAAECEQMSIVExBAUTFDL/2gAMAwEAAhEDEQA/AN2IYDsQwIEYBgOxDEBGAYDsQxARgGA7EMQE4EYD8QxARgGA/EjEBOAYDsQxATgGI7EMQE4EYD8AwATgGA7EMQE4BgOxDEBOBOA7EMQE4BgOxDEBWIYDsQxATgTgNxJxAdiGJexFiimIYl7BYBeIYl7BYCmJGIywWAXiGIyxFgKYhiXsFgF4hiMsFgF4hiMsFgF4hiMsFgF4hiMsFgF4k4l7BYCmIYl7BYCmIYjLBYCmIYl7BYCmJOJaxNgLAFyLlEkBctTpuTtFOT8kBUDauDV7Xx+Lq5ikmnZ7Nc0QBAXC4AXVCb5Rk/hnV7N0lKc21dxirX6XZ6CS2RqIyPDtfAHa7Raa2NRdfC/2OLczPABlGhKcsYq7FXOz2cp3lOXkkvuWBl/6JW8o/wD0jLX00qbxmrO1z2HdnH7R0vDCXk3H8izA4dgIuFzIiU0ubS92CqJ8mvuc+tK8m/UrGJzur7xat5iK8Q+1T22LViZty6gWF0ZXivYvc+/p331i3b4967bTXpIEXJubZAHXo9nZuKcpqDavji3b3dzPq+DVKcXLaUVzcb7fBcDCBFwuQSBFybgUuyLsbCndpcrtK/ldnV13CYxg3C6cb3vu3bmBxbs7PZye9RdbRfxucix0OBztXS/Emix5HprHnO0OmxqKa5TTv/cv+I9RCG1jn8d0uVCT/B4kalHkcmF2WsFjCu12Ul/iVI+cE/s/9z1Lo7HgtLqZUpqpF4tP7ryPa6PtRppx8Uu6lbdT/k1EjF2io200m9rNW978jx12fQ9XxbRyhadSnKPO20vyPL8Z1OjlG1GDz6Tj4Y/bqSeRxLs9F2R8UqkLPe0k7O219m+nM8+dDhnH6umTjDFpvJqSuvuSB7n+hZ53tfFwhCFm7yyyt4VbpfzFf/uav+nT+8jn8S7SVdRHu54xje9ory9WXI5eTBtk3JVVLon82a3PDXtatJmtcz09NOIm0ZnDL/Sy8gWnl5M6C1K8mD1N0/C7cru1t7/wcTHpPVXvj45jMun+3pVr+vDLSuolrssgO406bKVr05e9t1pt2rdm7g2m7yvFPlHxv4Mqpvyf2Z6Hslp797LqsI/Du/2PWPLDsyRj4rLGhP8Ata+50p0jjdpJ2o4/ikl9tzcjyt2F2Wsa+G6XvKiT+leJ/wAHmMkoySu00nybRF2er1Kj3clJK2Mn7WXT5PLKJZFz0mlrd7BS5trf35M82dLguqxk4/8Asl+pYGPWafu6ko+t17C6NVwnGa5xaZ1+PUsoxqpcvDL26HEbJPke54XrIV45Qe65x6x9DbV00ZQcJK8WrNHzhVWtlt1utjRQnXt4JTS6eN/yXI9dT4Lpv9KPzf8AkTxHh2hpQcqkVDyUW1J+yPNLWaqN8pVuqVm/hvzRzq9WUneTcn5ybb/MkzAmtVV3blfa/OxX+ptydn5ozVr9N/O5leWRkb3qFa3pYFqE0tzkYVBtKhMmR0ZahGeprrEw0re729FuD4bfq7dFbkAh8SLw19y3/SEXXC0uTsORaOpInqUrb9bg+H+RnqaCb8l7Aaf61F46hPf4Oa9BMZToSWzvfmB0oVdjq8F4tGhNuVNVFKybdso+sTh0k0rfqOjMuR9Do8a09ReGcV6StFjafFNPFNupTW/Rrf7HzpVDp8P4VW1OU4qMUnvKXhjd9EayPVV+02lV0pObS5Ri9/k8rxLiU688pWSV1GK5IdV7Pzjs6tD27xFZ8A1KV1DNW5wakmORgPQ8E0TVLPrN7ey5HEo6WcqkaTTjJu1mmmvU9dV8EVGOySxXsWByON1rRxXV4/C5/mcOxr4pXyqW6QWP8mQkiLl9PXwmpeT39hbKsg9tp9NGdOUJbxnGy9n1Rm0/ZShF3nOdT0+lfluczgvHlTSp1b4r6ZrmvRo6FbtNRjKzc7vphLyvv5G+B1tPwnTQ+mlD3ayf5nkOIRtVqLym9unM3z7aQg2o0qk9ubaijmVtZ3zdXHDNt43vb5JOApza5Nr2YPVT6vL0klL9SshcjIJQpz5ru5dJR+n5j/BlnQV3GS9GPZaSySfWPhfqun7gKjSXkXVNEpFkAKIYkkgRYMSQArYLEgBRxKSQ0q0BjrXs7c+l+QzS6XZTqvZ/TCLs5erfRD40rtL7+3UJyu78lyS8kuSIHQrY/RGMPZb/AHe5Z1pPnJv3YhDIlDInruDVGtPBej/U8lEyObybTa36NoucD6JGqm91v523OdxfXwpJttOdvDHrfzPH0NZUU3J1KsldXj3k0ml+hEpqTyTbT3Tlzt6l3C2d93zZNyiLIyC5DYtzFyqAOc7bipV3KTlN5SlFOTfmKlWMleo8rqVkk1jZb787kG2dVGnRVU4teT/U4M67L6PX4SvzT2a/cD0MhcilPUxkrp3JciiGO0MYyqRhJuMZtRclzV+pnbIyA9JqOx1aP0ThNet4sw1OAamP/ab9mmex4brO9oU6n4oK/v1HVtRGEXKTxSV22awPn1bS1Kf1wlD+5NCjo8d4468kkrU07Rvzv+I51zIkgLhcALQpuTtFOTfRK7K3G6TXyo1YyhbJb7+XVAaIcE1EuVKfzsbKHZHUS+pxpr1d3+R6PhnF4V43jtJfVDqjdmawPF8b4NDSU4eNzqVG1ySSilvt8o4aOv2r1vealx6U1h882cZSMyGovEUpFu8SAbUq4xcvJXOPDWluJazJYR5dX+xghFkmR0qGpum7NbvZmiNS23lsc2le6XqaMt37kG1TLqRkjIZGRRWTFyHuJV0wMk0Lrw3f/OhtdBiVRm28sV0WLb29SDBKkQqB0e4DuhgIopwh4V4pPeXVJdEMpVal3e1trb7v3LyXL2/cpKQDHXl5fYo9YuuwuVcQtRPKV8bN+G17/IHvOE8YhptJCNWSzd5KmmnJRbur+RyOKcenqHv4YJ7Qv+b82cSlr/8ABnTsmso1FL/NFq6+zuKjqDW4b6tTw+1mN7w53e3TXoOhV2INmYZmZVCe8Af3gpVPE36JCpVBPe8/cDpafXSpyU4PGS6/yek0XbGDVqywa/zLeP8AseGeoHaHX93JzUVJqEkst0m1a/5iJwNHE9S++qP605OSlHdNN7CI1pPlF/JjqV52tFq//lexojqGQPWXnYtbz3T2aYuNUvl+q/UoU9MV/pjWi6QGFwcd1Fys+S5jlSfO1jUkWsMDMqZZRH4hiUFgsSyGBDKslsq2BWQuRdsVNkCpvf4QicwnqIttJptbNJ3sJmyCs6gmVUmaFuJFaNJO7lHzg/5FxqE6ONqkfe33IVKzt5MBsZsdppzt48b32xvyFQiOiioephkUSJsBE6js7c7bGSMp28Vr9cb2NLQqcQM8pjKc7U6j/tj92UnAtOFqKX4pt/ZW/cilKoNhVM6gXigNsKhoUtjBBjnqIxTcnZLm2VHRjIZFmalUUkpJpp7prkx0WUOTLJiky6YF7klUyblEFWDIAhsq2SyrIKspJl2UaAzSoRV2klfd2VripUzW4lHAgxumR3Rs7sjugMsKdnfydx1Wl4n73Gdy+hNGFR3c4qHRJSy2XXkBSNMZGA1Uy6gAlQJwHYhgUZ3AXKma3Aq6ZBilTCtT2ivJfuapUXbbmIhCo1ecVB8rKWW3mBm7olUzV3QKmAiNMbGmhigWUQLQVlbkNQtIuii6LplEWAumTcoiwAQySGBVkF7FbAUaIaL2CwCnEjEbYMQFYFlAviSkBVRLWLJE2AriGJewAVxCxYAKWDEvYLALxIaGWIaAS4FcB+JFgE4E4jLBYCiiWsTYmwEJFkFibABIWJAkCAKALEAQDIAACwWAAJCwABIAAEgAFAAAAAAADIACCCAAACwAAWAAAkkgAJJsQ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8678" name="Picture 6" descr="http://manjine.ba/wp-content/uploads/2012/10/fokus_grupa-300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14875"/>
            <a:ext cx="2857500" cy="18824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1252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</a:t>
            </a:r>
            <a:r>
              <a:rPr lang="hr-HR" sz="3200" dirty="0" smtClean="0"/>
              <a:t>Jedan od najsloženijih problema u istraživanju tržišta jest </a:t>
            </a:r>
            <a:r>
              <a:rPr lang="hr-HR" sz="3200" b="1" i="1" dirty="0" smtClean="0"/>
              <a:t>prikupljanje potrebnih podataka</a:t>
            </a:r>
            <a:r>
              <a:rPr lang="hr-HR" sz="3200" dirty="0" smtClean="0"/>
              <a:t>.</a:t>
            </a:r>
            <a:endParaRPr lang="hr-HR" sz="3200" dirty="0"/>
          </a:p>
        </p:txBody>
      </p:sp>
      <p:pic>
        <p:nvPicPr>
          <p:cNvPr id="1026" name="Picture 2" descr="https://encrypted-tbn3.gstatic.com/images?q=tbn:ANd9GcTybdJj2-GjOQ8Y3SeDxENRyOszONF13gdxR3CjTCEdsemcmXmO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2619375" cy="1743076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Rcl335897gcylioowrRGJOdEAok_GuN9iAS-bcEVgP_FdWy8c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700808"/>
            <a:ext cx="2143125" cy="2143125"/>
          </a:xfrm>
          <a:prstGeom prst="rect">
            <a:avLst/>
          </a:prstGeom>
          <a:noFill/>
        </p:spPr>
      </p:pic>
      <p:pic>
        <p:nvPicPr>
          <p:cNvPr id="1030" name="Picture 6" descr="https://encrypted-tbn0.gstatic.com/images?q=tbn:ANd9GcSt3hnkOO4BkHqkJdfR0i-be0PP1KuLdCb-ZxKyS5HHe_naTJh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221088"/>
            <a:ext cx="2466975" cy="1847851"/>
          </a:xfrm>
          <a:prstGeom prst="rect">
            <a:avLst/>
          </a:prstGeom>
          <a:noFill/>
        </p:spPr>
      </p:pic>
      <p:pic>
        <p:nvPicPr>
          <p:cNvPr id="1032" name="Picture 8" descr="https://encrypted-tbn3.gstatic.com/images?q=tbn:ANd9GcRM71-5uILfziiLc35ENyYgJExGEm7lMDNH8KogvpiDZ4mZaP0hp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3933056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i="1" dirty="0" smtClean="0"/>
              <a:t>Izvori podataka</a:t>
            </a:r>
            <a:endParaRPr lang="hr-HR" b="1" i="1" dirty="0"/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</p:nvPr>
        </p:nvGraphicFramePr>
        <p:xfrm>
          <a:off x="899592" y="1412776"/>
          <a:ext cx="7131050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9144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657384"/>
          </a:xfrm>
        </p:spPr>
        <p:txBody>
          <a:bodyPr/>
          <a:lstStyle/>
          <a:p>
            <a:r>
              <a:rPr lang="hr-HR" b="1" i="1" dirty="0" smtClean="0"/>
              <a:t>Primjer sekundarnih podataka: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268760"/>
            <a:ext cx="7132320" cy="4904836"/>
          </a:xfrm>
        </p:spPr>
        <p:txBody>
          <a:bodyPr>
            <a:normAutofit/>
          </a:bodyPr>
          <a:lstStyle/>
          <a:p>
            <a:r>
              <a:rPr lang="hr-HR" sz="3200" dirty="0" smtClean="0"/>
              <a:t>Rezultati popisa stanovnika RH koriste se desetak godina i čine sekundarne podatke.</a:t>
            </a:r>
          </a:p>
          <a:p>
            <a:pPr>
              <a:buNone/>
            </a:pPr>
            <a:endParaRPr lang="hr-HR" sz="3200" dirty="0" smtClean="0"/>
          </a:p>
          <a:p>
            <a:pPr>
              <a:buNone/>
            </a:pPr>
            <a:endParaRPr lang="hr-HR" sz="3200" dirty="0" smtClean="0"/>
          </a:p>
          <a:p>
            <a:r>
              <a:rPr lang="hr-HR" sz="3200" dirty="0" smtClean="0"/>
              <a:t>Podaci u telefonskom imeniku</a:t>
            </a:r>
            <a:endParaRPr lang="hr-HR" sz="3200" dirty="0"/>
          </a:p>
        </p:txBody>
      </p:sp>
      <p:pic>
        <p:nvPicPr>
          <p:cNvPr id="1026" name="Picture 2" descr="https://encrypted-tbn0.gstatic.com/images?q=tbn:ANd9GcT_JePBTXmYlBKl2Itpav_EQ829l2R13fTUoNmu7VFDQMRxs03x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348880"/>
            <a:ext cx="2828925" cy="1440160"/>
          </a:xfrm>
          <a:prstGeom prst="rect">
            <a:avLst/>
          </a:prstGeom>
          <a:noFill/>
        </p:spPr>
      </p:pic>
      <p:pic>
        <p:nvPicPr>
          <p:cNvPr id="1028" name="Picture 4" descr="https://encrypted-tbn2.gstatic.com/images?q=tbn:ANd9GcTO2eT6WQ2lGRyAjo8Zez40VL7n8WEcsif5A1GlPTITzFOjzHF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869160"/>
            <a:ext cx="2981325" cy="15335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9144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755576" y="692696"/>
          <a:ext cx="7131050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208911" cy="5696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657384"/>
          </a:xfrm>
        </p:spPr>
        <p:txBody>
          <a:bodyPr/>
          <a:lstStyle/>
          <a:p>
            <a:r>
              <a:rPr lang="hr-HR" b="1" i="1" dirty="0" smtClean="0"/>
              <a:t>Metoda ispitivanja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916832"/>
            <a:ext cx="7132320" cy="2808312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</a:t>
            </a:r>
            <a:r>
              <a:rPr lang="hr-HR" sz="2800" dirty="0" smtClean="0"/>
              <a:t>rikupljaju se informaciji izravno od ispitanika </a:t>
            </a:r>
            <a:r>
              <a:rPr lang="hr-HR" sz="2800" dirty="0" err="1" smtClean="0"/>
              <a:t>npr</a:t>
            </a:r>
            <a:r>
              <a:rPr lang="hr-HR" sz="2800" dirty="0" smtClean="0"/>
              <a:t>. proizvođača, dobavljača, potrošača</a:t>
            </a:r>
          </a:p>
          <a:p>
            <a:r>
              <a:rPr lang="hr-HR" sz="2800" dirty="0" smtClean="0"/>
              <a:t>n</a:t>
            </a:r>
            <a:r>
              <a:rPr lang="hr-HR" sz="2800" dirty="0" smtClean="0"/>
              <a:t>ajčešće tehnika:</a:t>
            </a:r>
          </a:p>
          <a:p>
            <a:pPr lvl="1"/>
            <a:r>
              <a:rPr lang="hr-HR" sz="2600" dirty="0" smtClean="0"/>
              <a:t>a</a:t>
            </a:r>
            <a:r>
              <a:rPr lang="hr-HR" sz="2600" dirty="0" smtClean="0"/>
              <a:t>nketiranje pomoću anketnog upitnika</a:t>
            </a:r>
          </a:p>
          <a:p>
            <a:pPr lvl="1"/>
            <a:r>
              <a:rPr lang="hr-HR" sz="2600" dirty="0" smtClean="0"/>
              <a:t>intervju</a:t>
            </a:r>
          </a:p>
          <a:p>
            <a:pPr lvl="1"/>
            <a:endParaRPr lang="hr-HR" sz="2600" dirty="0" smtClean="0"/>
          </a:p>
          <a:p>
            <a:pPr lvl="1">
              <a:buNone/>
            </a:pPr>
            <a:endParaRPr lang="hr-HR" sz="2600" dirty="0"/>
          </a:p>
        </p:txBody>
      </p:sp>
      <p:sp>
        <p:nvSpPr>
          <p:cNvPr id="23554" name="AutoShape 2" descr="data:image/jpeg;base64,/9j/4AAQSkZJRgABAQAAAQABAAD/2wCEAAkGBxIQEBAQDxAUDxAQFhITEA8VEA8UFBAWFhQWFxcRFBUYHCggGBolGxQUITEhJSkrLi4uFx8zODMsNygtLisBCgoKDg0OGRAQGiwkICEsLCwsLCwsLCwsLywsLCwsLCwsLCwsLCwsLCwsLCwsLCwsLCwsLCwsLCwsLCwsLCw3LP/AABEIALAA1AMBEQACEQEDEQH/xAAbAAEAAQUBAAAAAAAAAAAAAAAABAECAwUGB//EADoQAAEDAgQDBQYGAQMFAAAAAAEAAgMEEQUSITEGQVETImFxgQcyUpGhsRQjQmLB8OEVgtEzQ3KDkv/EABoBAQACAwEAAAAAAAAAAAAAAAABBAIDBQb/xAArEQEAAgIBBAICAQQCAwAAAAAAAQIDEQQFEiExE0EiUTIUQnGxYaEVM4H/2gAMAwEAAhEDEQA/APcUBAQEBAQEBAQEBAQEBAQEBAQEGt4gquzgeebu6PVc/qef4sEz9z4as1u2kuFBXiHMUuskjXkG7SQeoNllW01ncJiZj0nRYzIBZ4bIOjh/Kv4+pZaxq3lZry7x4nyl0uNRtv8Ak9nmtcsy622voOpVzF1THX+1ux8ulfps6TGY3OAaSCSAAQdVfw9SxXtER9t8cnHfw6FdkEBAQEBAQEBAQEBAQEBAQEBAQEHJcYVV3sjGzBc+Z2+n3Xl+uZu68Y4+lLlW8xDnC5cKIVFMykLoCCoQdDwlR5pDKRpHoPFx/wAfddro3G78k5J9R/tb41Nz3OvXql0QEBAQEBAQEBAQEBAQEBBY+QDxQYH1B5WCCjao8xfyUDOJQQTfQb+Ci1oiJkeb4lV9pI+Q/qJI8uX0XheRknNltf8Abk5Ld1plB7Vau1hteHqNJXgqBeFCV7Ry3PJTEbnRD0HCKPsYms57u8zuvccLjxhwxV1MdO2uk1W2YgICAgICAgICAgICAgILHlBHeUGAoKILZ4szXNBLcwIJHitObH8lJr+2No3GnnWMMdC8sfvyPIjqF47JxrYbzWzlZKzWdShRyrXMNaSxy1zDKEiJYSllCxS3XDFF2k2Y+7HZx8+Q/vRdXpPH+XN3T6hv49N23+nbr17oCAgICAgICAgICAgICAgIMRQYJEGEoKIL2qBpeK8F/Ew3aPzY7lh69Weqo83jRlpuPcK+fF3w84gevL2hzE6IrVLKE5g0WmUsoWKXe8PUXYwtv7z+8715L2fTeP8ADhj9y6WGnbVs10W0QEBAQEBAQEBAQEBAQEFCgwOcgwvKDE4oKAoLgUGaPVRI8t4nphFWzNboHEPt0zC5+q8tzqRXLOnJz11eWOkF/Rcy7CE9q0yltMAou2maD7re87yHL5q907j/ADZoifUe27DTus79e1dIQEBAQEBAQEBAQEBAQEBAQRJtDb5KBgc5BjJUil0FzSgkxFRI8k4hq+0rKh3IPLR/t0/gry/NnuyzLk5p3eUikFm+a5d/bCEti0yl2HBTRkkI3JAJ8r6fdeq6NhimKbfcr/Grqu3SLsrIgICAgICAgICAgICAgICAgxzRZh48ig10gINioGO6Cl0FzSpGfPZRI8m4jw98dU90bXSRzue+NzWkg97vD0JXA5fGtF519uZmxWi3hJhjka0F8bmjqRouVm42SkbmGvstHuG2wal7eVkfIm7v/EbrDi8ec2WKs8Ve+2nRcBOvE8jQOJcB5kn+V6zhxqmoX8Xp1KuNogICAgICAgICAgICAgICAgILJYg4WI/wg1tVTFgLr3aNSdrBYWtFY3KJnTXvr4wLl7beYWieXhiN9zH5K/tpsQ4lt3YG5nfEdvQc1RydTibduKNtFuR51VlwuSSYfnPJvuwNy+hN9R8l1ab1G1mu9eW+kja9oaQLN93TbyUzESTC6nom+6QCDoQeaxtjraNSiaxKNhGENpTO9pL84/K091upy+Ov2CpcfhVwWtaPtqx4opMyj8ENyxhpBBAAIIsQRyIVjjRqumeP06pWWwQEBAQEBAQEBAQEBAQEBAQEBBpOK6rJCGDeQ29Bqf4+a4/Wc/Zh7Y+1fkW1XX7cPUHReUo57bYTgRAEkm7h3W9AevivVdN4Xxx8lvcr2DDr8pb6ClDV2FpJAsgkxBSMLS+PRwuOo1H+FAy04a54cPe5kc/NNGk5SCAgICAgICAgICAgICAgICAgoSg4fierc6oDXDLZvd1uDrqfsvK9bi05ImfShyd9zQVLt1yaQrPQy4Bo8h9l7zH/ABh149I8FW14Dmm4Oyz2llDlIkwFQJ6kUAQVQEBAQEBAQEBAQEBAQEBAQEBBhqDyQcXxbhk75YpoW9o1oeHsBGbW1iL77FcnqXEtmrHaq8jHa3mHMSRyggPie25A1Y5cSOHkrMbhS7Lb8w9IqtL+AK9d6q63047g2tLmkcrm3zVTg3m2Py04Lbq69qut6XTINgpBAQEBAQEBAQEBAQEBAQEBAQEBBBxGpbHrI4MbbdxAHzKxtaI9omYj25LE+IXdoG07gQ33nWBB8AuPzupRj1GPzKrlz68VSaHiRru7UMDf3jb1HJYcfq9bzrJGinJifFk/FatjYnvLxbK6xuNdNLLq5M1Pjmdt97xFduT4Hg7rj0db6BU+m+cc/wCWni/xl2zQumtJEJspGwaUFUBAQEBAQEBAQEBAQEBAQFGxglq42e89rfNwC1Wz46+5RNoj7UjrYnGzZGk9A4KK8jFb1aERaJ+0hbmTjOOGB0kbXC4y3t45ivM9bvauWuv0o8qfMOeDQNAuHvaqscsoGsrdTborFPSJl1/A0X5Dz+8/YL0nSv8A1T/lf4v8XSkLqLS+MqRsIjogvQEBAQEBAQEBBz+PcaUFC7JVVcccg/7d8zx5tbqEGuw32oYTO4MZWNY4mw7RrowT5uACDsUBQKE21OiTMR5kaSs4gGbs6Zhmk6j3R/yuTm6n+XZhjulotm86r5Yf9LqZtaifs2/A3p48vutf9Hyc/nLfUfqGPx3t/KXL0fEeBOc5n45uZri27nFocQbXabWI8Vsr0fBHvcso49XRR4FS1Dc1NOHj4mPZI31sVhk6LimPxmYYzxqz6RRUVFC8Nec8Z2FzYj9p5HwVD5eTwLxF/NWruvinz6bbE2R1McbxqHBwa7m0/wB5Lq58eLl44suRSuWrip4yxxa7QjdeUyY5x2mtnLvWazqUeR1hdYxDFrnC6sQh6DwvR9lTMvu/vn12+ll6vp+L48Mf8ungr20bJ5V1uQKSvMp0GVvLqfEoOjh90IL0BSCAgICAg1c3EVGyV0D6uFkzLZo3Ssa4X2uCUEPjR1U/Dqj/AEwh1S5v5Ra5tzrrkO2a17eKDwLg6ulwx0ra3AH10srr9pLFKJB1AzRuDgTrfx3QbqXgapxyqjlbhbcDpWi0jjfPJruGFre9bTYDXmg99o6ZsUccTL5I2tY25ubNAAufIKBWpqGxtL3nK0bla8uWuOs2tPhEzERuXOZ5a9xAvFTg6nm//n+FxO7N1C2o8U/2rbtln9Q39FQshbljbbqeZ8yuxg4+PDXVIWK0isahIcLixFwdx1W9k0tZwjh83/Uoad3/AKYx9gg1lR7OMNMc0cVMKbt25JHwkscWXBLL9CQLjnZBnwjg+GioXUcDnvbdz2vkdmdm5a7ACwGiq8zBGbFNZYZK91dIXDs5LJGcmlr2+twf4XE6RlmYtj/Xlq4VvMwkV1OyT323I2OxXRzcXHl/lC5kw0v7a2pwmNzSBdp5G5NvRV7dNxa8e2m3DpMeEXD+F5JHXcQI2kZjrr4BacXS7zb8p8KscSYnzLtrW2XoYjUaXEepflZIejT9rKZGswplrJA6mL3QgvUAgqpBAUgg5TFvaBhcQeyTEIw7VrhG8ue3loW31QeEcSxcOuLn01TXue4km0bZASTcuPalrj/9IOZwujrM5dhrax40AliimY4+fZkgfNB61wFQ8SvnjbUVE1PSjV75xFI4gfpaD3sx8dPNB7aoFHvDQSTYDUnootaKxuT05Rz3YhPlF2wR6nx8fM/RedmbdQza/shT3Oa2vqHUwxNY0NaLNGgAXoKUrSsVr6W4iIjUL1ml5t7Z+MJ8PjpYadxgNW5wkrMpd2DGlt8o5u79/JvjoHEUHE9bUN/D0GIPgoKYk1WM1V80jnnT375Ryawa23sg7P2LcQV1YK0VU34qngeGU9WWBplN3ZrdRlDDrtcIPTHusCTsFjadVmRxXDDLmY9GD73/AIK8x0eu8l5/4VOJ/OZS5nrvOmm0GFl1nSaN5N5nz6LZWn7YWv8AptpgA0ACw0sFuakVxUiFiIPZHoSAfv8AwolEsWHR6gKUuiChCqJVQEBBVZDUcUYIa6mfTfiJaVr9HviLA5w5sJcDofCyDxzEfYBKLmnr2SdGyQuYR4Xa51/kEGjj9nGO4a4yUrA53xRPiedOdnhB23s6xniGoqexq2CKCKxnlnpnNcR8MdsuZxsdtB9CHr6gEHNcXYgQBAzd2r7dOTfVcHrHKmIjDX79qvJv/bDb4PQiCJrP1bvPUldLhceMGKK/f23Y6dldJquNjQ8bcUxYVSPqpRnIIZFFexlkN7Mvy2JJ6AoPIOJ+Lsb7ClqJTStjr3AUtG2Nkr5L2scrgb+80X/cOqDoq7F431mH4BiVK2oLmtknewdlGJnNLmhkbNHMaA4G+5N+SD1OgooqeNsMEbYomCzY2NAa30UCFxHWdnA74n9xvrv9Fz+pZ/iwT+5ac1+2rVYO3sKKec6FzXEeQBA+pKo9Op8PGtkn7asX4Y5snYDTkxtlmaGyO1DfhHI+a6nG7rUi148rWPJa1d2bjMrTJhqDoEQhvdfQKRkrY7QkeR+qgY8LjAN/BBtAUQrdBW6AiVUFVIogICAgogFRM6jY4ehf+IrQ46guLh5N2+wXk8Fv6jm90/tz6z35du3XrHQeV8Ve2BlDigpOxMlNEMlS/USB7rEOYDuGjlzzeGs6HV8Q4PSY/QNaJc0LyJIZ4yCWPAIBsfAkEHqUHmcXsUr4JY302JRjsSTC8tla6O+5a3vBu52KbHc8DezsUE76yqqX19dILds8ECMHcNuSSfE8tgEHckqBx2KPdV1QiF2tYS0XGw/U+395LzPKm3L5Pxx6hRybyX03OJMDuypW6B1i4dI2W0PmQB8118sR+OGv/wB/w33jeqQ2AVyI03QvBWTJbLqFKGCFtnXUjLWC7HDwWIi4cdVkNkFiLkQqFIqgqguUpUQEBBRAQYK51opCNw11vkVpzzrHZjb1LiOHJQ2pjvsbt+YXkumXivJjf25+CdXZ/aF7R6fBzGx0ZqJ5AXCFr2tyNH6nuINrnbTkV7N0njfGfGhx0BsWEfnM92aN0s0rR8JyMFx4EKRG4fkxzBQ6SCmnjilF3sfA98ZI/U5v6T46IPRvZt7T63E6ttLJSREBpdLM10jOzaP1FpuCbkC2igesqAQQcRqo4AZXgZrZRtmdzyhVORlxYPzn213tWvlhwmnd3ppdJZbEj4GjZgWHEx285L+5MdZ/lP2nFXW1S6kWuKgYQ7VZIUFZe4IWIx4dupGyBUIXXQXAoF1IuugvUpUQEFEBAQWvbcEHY6FY2juiYJeb1MDopHMOjmHQ+Wzh9CvC5sdsOWa/cOVaJrZvMJgoaiQyzU0Jq32zyPja4yW0BBd9l6fg9SpmrFbeJXsWaLeJ9uqjYGizQGgbAAAD0C6jeqgsETQ4uDQHHQusLkdCdygpI8NF3ENA3JNgsbXrWNzKJmIaSv4jY05IG9s86DfLf7lcrP1WsT24o3LRfkR6r5Uw7C3uf29Uc0n6Gcmf3op43Dve3y5/M/UFMczPdduSussLHFBidMOqBmUDBIL3WUiHmsbHfkeqxEyhOp8VIntKgXgohddBUFSKoMqlKiAgIKICCiDUY5goqBmacsg2PJw6Fczn9PjkR3R4loy4Yv8A5cfV4fJEbSMIHW1x815jNxcuGfyhRtjtX2yU2LTR6NkdbodR9Vni52fH4iya5bx6lMbxNOPhP+1Wo6xnj9Nn9TZacdqpNGHXoxmqj/yXKyzqv/R897emaHAqic5p3lo/cczvQclYx9O5Ged5Z0yjDe/m0uhw/C44B3G97m86uPryXa4/CxYI/GPP7WqYq09JZVtsWFBhlKCPIy+2qCsMVtSfRNC4t0KmRHlgzBYikGYHVp+V1kNqwE+CgXhqIXAIKgIK2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3556" name="AutoShape 4" descr="data:image/jpeg;base64,/9j/4AAQSkZJRgABAQAAAQABAAD/2wCEAAkGBxIQEBAQDxAUDxAQFhITEA8VEA8UFBAWFhQWFxcRFBUYHCggGBolGxQUITEhJSkrLi4uFx8zODMsNygtLisBCgoKDg0OGRAQGiwkICEsLCwsLCwsLCwsLywsLCwsLCwsLCwsLCwsLCwsLCwsLCwsLCwsLCwsLCwsLCwsLCw3LP/AABEIALAA1AMBEQACEQEDEQH/xAAbAAEAAQUBAAAAAAAAAAAAAAAABAECAwUGB//EADoQAAEDAgQDBQYGAQMFAAAAAAEAAgMEEQUSITEGQVETImFxgQcyUpGhsRQjQmLB8OEVgtEzQ3KDkv/EABoBAQACAwEAAAAAAAAAAAAAAAABBAIDBQb/xAArEQEAAgIBBAICAQQCAwAAAAAAAQIDEQQFEiExE0EiUTIUQnGxYaEVM4H/2gAMAwEAAhEDEQA/APcUBAQEBAQEBAQEBAQEBAQEBAQEGt4gquzgeebu6PVc/qef4sEz9z4as1u2kuFBXiHMUuskjXkG7SQeoNllW01ncJiZj0nRYzIBZ4bIOjh/Kv4+pZaxq3lZry7x4nyl0uNRtv8Ak9nmtcsy622voOpVzF1THX+1ux8ulfps6TGY3OAaSCSAAQdVfw9SxXtER9t8cnHfw6FdkEBAQEBAQEBAQEBAQEBAQEBAQEHJcYVV3sjGzBc+Z2+n3Xl+uZu68Y4+lLlW8xDnC5cKIVFMykLoCCoQdDwlR5pDKRpHoPFx/wAfddro3G78k5J9R/tb41Nz3OvXql0QEBAQEBAQEBAQEBAQEBBY+QDxQYH1B5WCCjao8xfyUDOJQQTfQb+Ci1oiJkeb4lV9pI+Q/qJI8uX0XheRknNltf8Abk5Ld1plB7Vau1hteHqNJXgqBeFCV7Ry3PJTEbnRD0HCKPsYms57u8zuvccLjxhwxV1MdO2uk1W2YgICAgICAgICAgICAgILHlBHeUGAoKILZ4szXNBLcwIJHitObH8lJr+2No3GnnWMMdC8sfvyPIjqF47JxrYbzWzlZKzWdShRyrXMNaSxy1zDKEiJYSllCxS3XDFF2k2Y+7HZx8+Q/vRdXpPH+XN3T6hv49N23+nbr17oCAgICAgICAgICAgICAgIMRQYJEGEoKIL2qBpeK8F/Ew3aPzY7lh69Weqo83jRlpuPcK+fF3w84gevL2hzE6IrVLKE5g0WmUsoWKXe8PUXYwtv7z+8715L2fTeP8ADhj9y6WGnbVs10W0QEBAQEBAQEBAQEBAQEFCgwOcgwvKDE4oKAoLgUGaPVRI8t4nphFWzNboHEPt0zC5+q8tzqRXLOnJz11eWOkF/Rcy7CE9q0yltMAou2maD7re87yHL5q907j/ADZoifUe27DTus79e1dIQEBAQEBAQEBAQEBAQEBAQRJtDb5KBgc5BjJUil0FzSgkxFRI8k4hq+0rKh3IPLR/t0/gry/NnuyzLk5p3eUikFm+a5d/bCEti0yl2HBTRkkI3JAJ8r6fdeq6NhimKbfcr/Grqu3SLsrIgICAgICAgICAgICAgICAgxzRZh48ig10gINioGO6Cl0FzSpGfPZRI8m4jw98dU90bXSRzue+NzWkg97vD0JXA5fGtF519uZmxWi3hJhjka0F8bmjqRouVm42SkbmGvstHuG2wal7eVkfIm7v/EbrDi8ec2WKs8Ve+2nRcBOvE8jQOJcB5kn+V6zhxqmoX8Xp1KuNogICAgICAgICAgICAgICAgILJYg4WI/wg1tVTFgLr3aNSdrBYWtFY3KJnTXvr4wLl7beYWieXhiN9zH5K/tpsQ4lt3YG5nfEdvQc1RydTibduKNtFuR51VlwuSSYfnPJvuwNy+hN9R8l1ab1G1mu9eW+kja9oaQLN93TbyUzESTC6nom+6QCDoQeaxtjraNSiaxKNhGENpTO9pL84/K091upy+Ov2CpcfhVwWtaPtqx4opMyj8ENyxhpBBAAIIsQRyIVjjRqumeP06pWWwQEBAQEBAQEBAQEBAQEBAQEBBpOK6rJCGDeQ29Bqf4+a4/Wc/Zh7Y+1fkW1XX7cPUHReUo57bYTgRAEkm7h3W9AevivVdN4Xxx8lvcr2DDr8pb6ClDV2FpJAsgkxBSMLS+PRwuOo1H+FAy04a54cPe5kc/NNGk5SCAgICAgICAgICAgICAgICAgoSg4fierc6oDXDLZvd1uDrqfsvK9bi05ImfShyd9zQVLt1yaQrPQy4Bo8h9l7zH/ABh149I8FW14Dmm4Oyz2llDlIkwFQJ6kUAQVQEBAQEBAQEBAQEBAQEBAQEBBhqDyQcXxbhk75YpoW9o1oeHsBGbW1iL77FcnqXEtmrHaq8jHa3mHMSRyggPie25A1Y5cSOHkrMbhS7Lb8w9IqtL+AK9d6q63047g2tLmkcrm3zVTg3m2Py04Lbq69qut6XTINgpBAQEBAQEBAQEBAQEBAQEBAQEBBBxGpbHrI4MbbdxAHzKxtaI9omYj25LE+IXdoG07gQ33nWBB8AuPzupRj1GPzKrlz68VSaHiRru7UMDf3jb1HJYcfq9bzrJGinJifFk/FatjYnvLxbK6xuNdNLLq5M1Pjmdt97xFduT4Hg7rj0db6BU+m+cc/wCWni/xl2zQumtJEJspGwaUFUBAQEBAQEBAQEBAQEBAQFGxglq42e89rfNwC1Wz46+5RNoj7UjrYnGzZGk9A4KK8jFb1aERaJ+0hbmTjOOGB0kbXC4y3t45ivM9bvauWuv0o8qfMOeDQNAuHvaqscsoGsrdTborFPSJl1/A0X5Dz+8/YL0nSv8A1T/lf4v8XSkLqLS+MqRsIjogvQEBAQEBAQEBBz+PcaUFC7JVVcccg/7d8zx5tbqEGuw32oYTO4MZWNY4mw7RrowT5uACDsUBQKE21OiTMR5kaSs4gGbs6Zhmk6j3R/yuTm6n+XZhjulotm86r5Yf9LqZtaifs2/A3p48vutf9Hyc/nLfUfqGPx3t/KXL0fEeBOc5n45uZri27nFocQbXabWI8Vsr0fBHvcso49XRR4FS1Dc1NOHj4mPZI31sVhk6LimPxmYYzxqz6RRUVFC8Nec8Z2FzYj9p5HwVD5eTwLxF/NWruvinz6bbE2R1McbxqHBwa7m0/wB5Lq58eLl44suRSuWrip4yxxa7QjdeUyY5x2mtnLvWazqUeR1hdYxDFrnC6sQh6DwvR9lTMvu/vn12+ll6vp+L48Mf8ungr20bJ5V1uQKSvMp0GVvLqfEoOjh90IL0BSCAgICAg1c3EVGyV0D6uFkzLZo3Ssa4X2uCUEPjR1U/Dqj/AEwh1S5v5Ra5tzrrkO2a17eKDwLg6ulwx0ra3AH10srr9pLFKJB1AzRuDgTrfx3QbqXgapxyqjlbhbcDpWi0jjfPJruGFre9bTYDXmg99o6ZsUccTL5I2tY25ubNAAufIKBWpqGxtL3nK0bla8uWuOs2tPhEzERuXOZ5a9xAvFTg6nm//n+FxO7N1C2o8U/2rbtln9Q39FQshbljbbqeZ8yuxg4+PDXVIWK0isahIcLixFwdx1W9k0tZwjh83/Uoad3/AKYx9gg1lR7OMNMc0cVMKbt25JHwkscWXBLL9CQLjnZBnwjg+GioXUcDnvbdz2vkdmdm5a7ACwGiq8zBGbFNZYZK91dIXDs5LJGcmlr2+twf4XE6RlmYtj/Xlq4VvMwkV1OyT323I2OxXRzcXHl/lC5kw0v7a2pwmNzSBdp5G5NvRV7dNxa8e2m3DpMeEXD+F5JHXcQI2kZjrr4BacXS7zb8p8KscSYnzLtrW2XoYjUaXEepflZIejT9rKZGswplrJA6mL3QgvUAgqpBAUgg5TFvaBhcQeyTEIw7VrhG8ue3loW31QeEcSxcOuLn01TXue4km0bZASTcuPalrj/9IOZwujrM5dhrax40AliimY4+fZkgfNB61wFQ8SvnjbUVE1PSjV75xFI4gfpaD3sx8dPNB7aoFHvDQSTYDUnootaKxuT05Rz3YhPlF2wR6nx8fM/RedmbdQza/shT3Oa2vqHUwxNY0NaLNGgAXoKUrSsVr6W4iIjUL1ml5t7Z+MJ8PjpYadxgNW5wkrMpd2DGlt8o5u79/JvjoHEUHE9bUN/D0GIPgoKYk1WM1V80jnnT375Ryawa23sg7P2LcQV1YK0VU34qngeGU9WWBplN3ZrdRlDDrtcIPTHusCTsFjadVmRxXDDLmY9GD73/AIK8x0eu8l5/4VOJ/OZS5nrvOmm0GFl1nSaN5N5nz6LZWn7YWv8AptpgA0ACw0sFuakVxUiFiIPZHoSAfv8AwolEsWHR6gKUuiChCqJVQEBBVZDUcUYIa6mfTfiJaVr9HviLA5w5sJcDofCyDxzEfYBKLmnr2SdGyQuYR4Xa51/kEGjj9nGO4a4yUrA53xRPiedOdnhB23s6xniGoqexq2CKCKxnlnpnNcR8MdsuZxsdtB9CHr6gEHNcXYgQBAzd2r7dOTfVcHrHKmIjDX79qvJv/bDb4PQiCJrP1bvPUldLhceMGKK/f23Y6dldJquNjQ8bcUxYVSPqpRnIIZFFexlkN7Mvy2JJ6AoPIOJ+Lsb7ClqJTStjr3AUtG2Nkr5L2scrgb+80X/cOqDoq7F431mH4BiVK2oLmtknewdlGJnNLmhkbNHMaA4G+5N+SD1OgooqeNsMEbYomCzY2NAa30UCFxHWdnA74n9xvrv9Fz+pZ/iwT+5ac1+2rVYO3sKKec6FzXEeQBA+pKo9Op8PGtkn7asX4Y5snYDTkxtlmaGyO1DfhHI+a6nG7rUi148rWPJa1d2bjMrTJhqDoEQhvdfQKRkrY7QkeR+qgY8LjAN/BBtAUQrdBW6AiVUFVIogICAgogFRM6jY4ehf+IrQ46guLh5N2+wXk8Fv6jm90/tz6z35du3XrHQeV8Ve2BlDigpOxMlNEMlS/USB7rEOYDuGjlzzeGs6HV8Q4PSY/QNaJc0LyJIZ4yCWPAIBsfAkEHqUHmcXsUr4JY302JRjsSTC8tla6O+5a3vBu52KbHc8DezsUE76yqqX19dILds8ECMHcNuSSfE8tgEHckqBx2KPdV1QiF2tYS0XGw/U+395LzPKm3L5Pxx6hRybyX03OJMDuypW6B1i4dI2W0PmQB8118sR+OGv/wB/w33jeqQ2AVyI03QvBWTJbLqFKGCFtnXUjLWC7HDwWIi4cdVkNkFiLkQqFIqgqguUpUQEBBRAQYK51opCNw11vkVpzzrHZjb1LiOHJQ2pjvsbt+YXkumXivJjf25+CdXZ/aF7R6fBzGx0ZqJ5AXCFr2tyNH6nuINrnbTkV7N0njfGfGhx0BsWEfnM92aN0s0rR8JyMFx4EKRG4fkxzBQ6SCmnjilF3sfA98ZI/U5v6T46IPRvZt7T63E6ttLJSREBpdLM10jOzaP1FpuCbkC2igesqAQQcRqo4AZXgZrZRtmdzyhVORlxYPzn213tWvlhwmnd3ppdJZbEj4GjZgWHEx285L+5MdZ/lP2nFXW1S6kWuKgYQ7VZIUFZe4IWIx4dupGyBUIXXQXAoF1IuugvUpUQEFEBAQWvbcEHY6FY2juiYJeb1MDopHMOjmHQ+Wzh9CvC5sdsOWa/cOVaJrZvMJgoaiQyzU0Jq32zyPja4yW0BBd9l6fg9SpmrFbeJXsWaLeJ9uqjYGizQGgbAAAD0C6jeqgsETQ4uDQHHQusLkdCdygpI8NF3ENA3JNgsbXrWNzKJmIaSv4jY05IG9s86DfLf7lcrP1WsT24o3LRfkR6r5Uw7C3uf29Uc0n6Gcmf3op43Dve3y5/M/UFMczPdduSussLHFBidMOqBmUDBIL3WUiHmsbHfkeqxEyhOp8VIntKgXgohddBUFSKoMqlKiAgIKICCiDUY5goqBmacsg2PJw6Fczn9PjkR3R4loy4Yv8A5cfV4fJEbSMIHW1x815jNxcuGfyhRtjtX2yU2LTR6NkdbodR9Vni52fH4iya5bx6lMbxNOPhP+1Wo6xnj9Nn9TZacdqpNGHXoxmqj/yXKyzqv/R897emaHAqic5p3lo/cczvQclYx9O5Ged5Z0yjDe/m0uhw/C44B3G97m86uPryXa4/CxYI/GPP7WqYq09JZVtsWFBhlKCPIy+2qCsMVtSfRNC4t0KmRHlgzBYikGYHVp+V1kNqwE+CgXhqIXAIKgIK2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3558" name="Picture 6" descr="https://encrypted-tbn0.gstatic.com/images?q=tbn:ANd9GcSt3hnkOO4BkHqkJdfR0i-be0PP1KuLdCb-ZxKyS5HHe_naTJh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140968"/>
            <a:ext cx="1584176" cy="1186604"/>
          </a:xfrm>
          <a:prstGeom prst="rect">
            <a:avLst/>
          </a:prstGeom>
          <a:noFill/>
        </p:spPr>
      </p:pic>
      <p:sp>
        <p:nvSpPr>
          <p:cNvPr id="23560" name="AutoShape 8" descr="data:image/jpeg;base64,/9j/4AAQSkZJRgABAQAAAQABAAD/2wCEAAkGBxQSEhQUExQVFRUXGR0bGBcWGBweIBsdGRwdIBkcIB8dHiggGx4oHRogITMiJSkrLi4uHx8zODMsNygtLisBCgoKDg0OGxAQGzUkICYsNzQ0NCwsLC8vLDIwNywsNC80LSwsNDIsNCwsLCwsLywsNSwsLywtLC8sLCwsLCwsLP/AABEIAMoA0AMBIgACEQEDEQH/xAAcAAACAwEBAQEAAAAAAAAAAAAABgQFBwMIAgH/xABHEAACAQIEAwUFBQUFBwMFAAABAgMEEQAFEiEGMUEHEyJRYRRxgZGhIzJCUrEzYnLB0RWCkqLhQ1Njc7LC8BYkswgXNJOj/8QAGgEAAgMBAQAAAAAAAAAAAAAAAAQCAwUBBv/EAC8RAAICAQMCAwgCAgMAAAAAAAABAgMRBBIhMUEFIlETMmFxgaHR4ZHBM/AGsfH/2gAMAwEAAhEDEQA/ANxwYMGAAwYMGAAwY898RcQ1eZVVQPaJIaWKVo0jiYqX0mxLEWJvz35Xt0vihquGqVAXkLDfdmfmT6+eKZ3wi9vcujTKSyb/AFnHmXRMUesgDDmNYP6XGLfKs1hqYxJBKkqH8SEEe70OPOS8O0pW4QEW56jy873x9ZTTzZfKKnL5D01RMbrIvlfr6fQ4jHUwbx0Oy080snpfBip4Wz+Ovpo6iLZXG6nmrD7ym3UHFthgoDBgwYADBgwYADBgwYADBgwYAFXj3jeLLI1uplnkNooVO7Hlc87Lc87e7Ge1NZnNb4pKpaJSP2cK3Iv5m97+5sQeIs07ziSTWCViURKbXCkqCDfpcsR78NuMjxHXWUyUIccdRvT0xmssTG4FkY6pMwqnfqxY/wA2J+uOtPk+aUvipszkkI30TXINuniZhv8ADDdgxlx8T1Ked32Qw9PX6EjgDtK9ql9jrY/Z6wch+GSw30+Tdbb3HI9BouMN45yTv4u+jJWog8cbrz8O9vpceRxqfAuf+30MFRtqZbOB0ddm+ox6DR6paivd37iNtfs5YL/BgwYbKgwYMGAAwmdqnF7ZbR6411TSt3cXkGIJ1HzsBy6m2HPGK9t1f31dQ0iHeImaT0uV0/RT/iGOSeFk6ll4FzJ6IwxBSdTbl2PVjuT64ZOCsniqZppZkWQQ2jRXW4DEBnbfa9io+BxTStYE3AsCbnl8cXWSwJHl9HFJHLLPUsZO6D6DIxF21kkDQFI2P7ux2xlwzJt92aUsRSXYkVnBAadxBUxwxt4jCIw5U8mt4xpXra3MnzxW1nZ9NSwMaaq1iNWbRLGN7C9gynb3Wx07O8+y+YTzRUa0ssMZZ9Pium5NiAL/AHeVh0wcW5pllnmminlDlVaWPVZWZNSoG1ABtO9hy688WJS3bf6RXmO3d/bL3/6fac+wzTEj7aoZrDkLAD4b3+FsajjBuwTMZYKp6MtqilhE1vysLcveDY+4Y3nGgunAiwwYMGOnAwYMGAAwYMGAAwYMU3GHECUFJLUuL6B4V/Mx2UfEnABjlahap4gcfeikhkG3+6LNb46cMFXmqo5UJLIVXW/dIW0Kb6S1vOxsOZsfLEbs+4cd6OplqmYyZhdpOhCkNp59fGT8QOmLDhnhWamneSao71AdaWGi7soVmZdRFlVQBv1Y4yNVVXdPMn0+/QfqUoxWP96nWCZXVXQhlYAqRyIPI4+8V3D7Awhl2Rmdo/8Als7GO3kNJGLHGBZHZNx9GMxeVk/cV3YHKyNmVL/s4ZlZf7+tSPdaNfrie7gAkmwAuT5AcziP2C0zOtfWG4WpnsgP5Y9Rv/8A0t/dxseDZzP04FdX0Rq2DBgxvCIYMGDABV8T50lFSzVD7iNSQPM/hHxNhjz9k0bu0lVObz1B1sfIHcAeQ/08sO/bTxCtSpyyAa5Lq8z38MYBuqnzY+WFejiKIik3KqAT7hhTVzwtqGtNDL3MuOEcngnJlqpFY98UigZgFugvuL/aMR4rHYC23XD7mWWQ1CaJ40kW97OARf8AljE80ypY44KiNj3xE0oGo272CYb2O33So9wxr2ZZw/sRqqVVlPdiRVYmxW1yNutr/HC049NrL65Jp5RIy7h+mgDrDBHGJBZ9K21DyPzwm8P8MUtbl475AXXVGzglfFDdBIQDa9hz8sT6o1lbHEZKCo7s+MNSVcYWQMpsCSyMVsb2xXNnBGVSBIUpVlYwUyxvquDcM97AEWDNccwL3xPZZFc9ckd8JPgV+B69qKuy+oIDCdUp2B2K69IDD6Y9J48+cEUK1WdQxsPs6VDIBb8Qtpv8bEe7HoPDtWdibFLcbngMGDBiwrDBgwYADBgwYADFJxjw3HmNK9NISoaxDLzVlNwbdd+mLvBgAxfs4rqiGqq8tqpO9NPbu2/dG1vMggqRflvi14trKiYNTQwSadX27sCAYQV1BD+JmBIsNxY+mPnjKhWizqlreUVUpgkY8lkt4L/xAf5ThvJtz2tjO1CULM4H6XuhjIroAAALW6W5W6Wx+4WtJnqJJoaiRKUnwopFmI+8wJHhQnkB79sdKqektaSSJh5O4b6EnFVP/HLbFulNJP16iN/jNVcnCMXJr06EHiWslrKiPLKQ/aSn7ZxuETrf4bn4DrjbMgyiOjp4qeIWSNQB5nzJ9Sd8ed6/MKWgnirKJ1WaNhqiW4EiHZha223/AJtj0Pw/nUVbAlRA2qNxceYPUEdCDsRjSq0kdLH2cXn4+pFaj2634x8GWODBgxYdDBgwYAPN1NE6VuYpL+1FQzN6hiSp91tx78WOPztZq2ps6LshKyQIFC28ViefxBxVU+fRkkSXiI/Pax9xG2ENRRNyc0so0NPLyfI/M8ypXjlZFtKV2YbE2HL4jbDrw3nUdLDExcGhlACvvaml/HE99wha9r/dNweYwmVOfwqCUPeN0VATc++1hjR+A4oHogFaOUyeKYCxAdgLqVPKwsLHyxXiah508EmluzE/ZskhSnZfbZo6IgkxLKgjCHcqG06wm/IN6DbbCZX5gKqVWRdFNANFOlrXGwMlvUAAel/PHXiDs7WJqqsQwRql2jhZPBpVQedxoYsD58xijbiSnCK5cXIvpG5HoR0xKW5ryvP9EY7U+Vg70te1DmdJVpbS7iGW/wCVyAT8rn+7j0hjz9wNwzPm08U8iGGihcOL85WU3AF+Y6EjbmBvy9A4cpjKMEpCdrTm2gwYMGLSsMGDEDOc5gpIzJUSpEnm5AufIDmT6DABS9pXEzZdQSVEYBkuFTVyDMbXI6252xiU/EeZUrNP7fJJOqpLJFYtEEkIsOdr7jkBt1x04/44fOmaGEmKmiGpE0lmma4AJsPD6dALk+lnwNwfTzUQaeWUqxIkiLqqho2tYkDVYEctVvTABqfD3aBRVFIlQ9TBESoMiNIoKMB4hYm/Pl547ZHx9QVk3cQTh5N7CxGq3OxI3xjmd9n8dTUR/wBnwO8IW0jIQI9V/D432ba99NyNsUOfZTNlcyuqLBUUzI40MXDI/wB03IGrcEEepxFywySjlGpdvubw+yLRjx1MroyIu5UA/ePlfdR53wrQ0OZS0hp6isAVhYjuwzW6qXuPdiPwnl0s0j5hVktPNut/wqetum2wHQe/DbjT0+ihKO6xGLq/EpwlsqePVlLl3DMEcaq0auQACTci46gMTbFrDTIn3EVf4QB+mOuAnGjGEY9EZErJzfLOVRTpILOqsPJgD+uKrKMwbJJ+9TU1DKQJ47k90ekiDy8x/pi5vjlWUqyo0bi6uCD8cV3UxtjjuXabUypmn27mtwTK6q6EMrAFSORB5EY6Yx7se41gp6aWjrKmONqaQrGZGC6kJPK56EHboCMallWc09SCaeeKYDn3bq1vfY7fHGCepKbtA40jyqBZZEaRnbSiKQLm19yeQ9bHCFN2j5tKoaKmpYQd7Sl2b0BsQB8sSe3E6qnKoz90vKxHqoj0/wA8VWABL4lrKyprEmrQmrQVUxjw2X43v4uuItTJpUkC56DzJ5YtOI6jVUBOiJf4uf6KMU858cY95+Q/1xs6Ty0Z9X+jf0Pl02V3f6JGPxV0trUsj8taMVb5qQcfuDD0oxksSWTSlCMlhrJ85hUsyEzSyyKu+l5GYbehNr4jZlSq6NcC4BIPux0ro9UbgcyDj8mcmIkcyhP0wu64R3QUUlj0+YtOuC3Q2rGPT5/o9C9lmfLWZbA4I1oojkA6MgA5dLix+OFnjjtMkAnjy0Rv3Ckz1Ln7ND0ROjud/T372z6PLqylqpstoHIhrEjcub+GO27A9OZBtuRYYY6nKFpERHiLQxtppaUWL1U/+9ktzXqByA3OPNytSxg85GpvOS97M+1GSsmjpKuApMyallGwe299BA03HUEg+mNVx5U45haKdHlqWatJDSmLZKddtKC2+oehFgPW+PUeX1iTRpLEweN1DKw6g8jicXlZK5LDwSMeXMwElfmNUat3kEUzoEJNk8TBQPIeG23pzx6jxgXaNlnsecFxtFWrqB2sJFsGtt52P97Ebc7HglXjcshwPw+tXMY5fsoFElooDZnaIpdWbmLpIrDTY899ji1zajgopWeKnpKV2syJUMZ5FsLfZ00WybD71ze+JPAVWEqCLbsAwA/NGDsPUozD1svli348pFRjMzuIXAYlZo6aLfYB5VBnkJ5gJ02xClpxyiVyalhiNVZpLUS93M8sx/JVagNz+Gip/tGGwt3h6jbF5xdRe21MIkZZVp0ZJn06RKzEHRpB2WMjqSbkg8jjjk9eKeEvDPHHKxaOnpoKfulYsB9qxkvLNGty2q4BIPM7Ym0sAjRUW9lFrk3J9SepPMnGno6FZLdLojJ8Q1Tqjtj1f2R0AtirznMmRkhhAM8l9N9wijm7eg6DqcSc3zJKaJpXOyjl5noB6nFBwjHUv/7iURL33iY2Ysy/gUb2jUeW98adk+VBdf8ApGNVX5XZLovXuy6zmqZEVUP2kh0qxHLa7Nb0A+dsUcnD0L/tA8p/NI7Mf1sPcABiwzNr1ca9EiZvi7Afon1x1xmayxysceyNvw6pRpUu7KccMUvSID3E/wBcSI8njXk0o9O+kt8tWJ0jhQSxAA3JJsBit/8AUVL/AL9Pn/phRNoeaT6n63D9MdzChJ5ki5PqT1xQVinKaqnrKbUqh7OgOxGxK+oZb7HqMNVFXRzAmN1cA2Nuhwt8eeM0sXMPLuPdpH/fjh0fe20WrsqPrMP/AI/64rsXnb3RERUdWASKabx26JJpufmgHxxQxSBgGUgg7gjqDgASq5r1NQf3gv8AhUf1xDf9sv8AAf1GJlQPtZv+Yf5Yha7zWH4U3+JFrfLG5SkqYL5fk9HQktPWvivySsGDBh00AxDyyQFWX8rFfhfb6Y7VtR3aM3ly9/THOXhyqo6SGudSYai4NuaH8Bb+Lcg/6XS1GojXZHP1M/VaqNVsE/jn6/8Ahs/ZzmaVFFFZg0kS91Jy1DTsL9bEAEYs+JI4+5Z3mFPZSO/8OpFJGoKW5E2t8ueMZyPMfZUKpHqvurpKYpFvzGoKwZTz0sDY4gzmSpq6YVUskkL1EasjyFrKzANuAovpJFwAcees8NtjNyxhCFkLK4PMen8DfluUtm59my+M0+XKbzVDqdcxvv4m3c36X63PQY3jLqJIIo4oxZI1CqPRRYY+qOlSJFjjRURRZVUWAHoBjticYqKwjMlJt5YYSu1vhv22gfQCZoftYtPPUo3A946edsOuDEjh5zyHN2ZY5oyBJ95fR15j3X+l8PdRxrG6iKGFZprB4TIupIopQCWY22KtdNA3OkchjL+J4Rl+Y1lNF90uJIFtezNuEsPPVpt5AYd8jypaaPSo8TbyN1ZzzJ+N8S0Okcpyz7pT4jrVXXFr3md6WhVWaRiZJW+/K9izH39B6DYYkswAJJsBzJ6Y/cQYMsfM5zSpcU6WNVKPpCp/MRz8hjcsnCmGTzdVc9TbjPPdib2g0c0gjklvHA8TyUwvu+grqZ1tsSrAj0OHqig7uNE/KoX5C2GTtXy+B6GNXW2maJYrdCzBbD003BHlihOFdC5TlOcu4/4nGNcIVx7ZF+Y3rJvSKIfMyHEjHCVbVc/rHFb4d4Md8I6n/LL5mlpP8EfkRqil76SnhtcSTLq/hS7sD6ELp+OGejy6oql9ohMEcQY93CYVPeKhIOt/warbWG2174WDnEdHUwTTahEFkBZVLWZgunl574+IuOpUhMEUEwpWYhKsRPqVJD9xV06S9yVVr+WxI3pGTrWMhr52jACvDA2wA5h/LrbFPmsPe5llcf8AxgT7taE/RTiwy2nAMkgj7oPpCR7XSNF0opt15k+pOJnZ7SCszsyDdKOM7jlra4Avy6nb0PlgA2vMaGOeNopUDxuLMrciMYb2k8Dplppmopp40nmERjLalTV1UkXHXnf343vGfdtcI9ihlJsIKqGT/NpN/TxYAMezfKXpaiSNizKx1xyNa7iwDbgAXB6eoxDkiDeh6Ecxh17TZf8A8aPzd3/wKB/34SJpwlr9dtv6c8bWjmnT5+iPQaCxPT+foj577T9/b97of6fHHcY+dQIvcEf+XxZcEcHNWVD953kECxpJaNgGIkv3fMELcKx5dMS1Gqjp47pPK+/7L7dR7HHfP8/sqFoDVVVLSAkd7IAxHMLfc/AXPwx6hzTJIaimalkQdyyaNI6ACwt5EdPdjCOL+CDRPFPRVMhqVOpI3KlyF+8yAKC9ri4Ck2wwcKdtygmHMUsy7d9CLq3PcrzHTl67DGNZqFfNzRhaybna5MQeIMomyyU09SDpH7OYKdMi9DfoR1HTHPhmFq2vpYYFLASo7sAfCqMCx5bbA7nrYY9JUWY0eYxHu3hqY/xAFWtf8yndT7wMSMpyOnpdQp4I4dRu3dqFv77c8XPVWOv2b6HXrbXV7J9PuWGDBgwsKHxLIFBZiFUbkk2AHmSeWELivtSpIYpEpJRU1JBEaQguNXIEkAqQL32vfC92rmSszOky55XipnQuwTbWd/gbBbC/LfDRkXD9PRrpp4lTzPNj72O5xRbeq+O5dVS58mQcPZOFmpKqV2lkqBIzFjfxkAoRtztqvv5Yf8VddkndL7KWCspL0z7cgbrYddN9LDyI88RRn7tH9nTVDzciqwyFQ3InWFIK33uOmN7T21QrUs8Pn8nmtXTdZa44y08ffh/IvHUEHVMkCAfaTOQBGp6i+xc8lHU+djiXQ8d0tNGIaClkeJf9o/2aserEsC7Enctp3xnNVllYGaX2GonlJuXeMhR5aV3IA5e7rj7h4Izas/bFadD0Jsd/3VufmcZOq1UrpZXC+P4NrR6SGnhh8vvj8lzn3FLZnW0sZdAsLF+6iuwBAILM99yOQAAtc+eGHCVlfB0tC90dGqUJ1KxsskTW026ry52O9x0wwNmj6TqgliaxsSneLfzPdkm3yxqaFbKuXnPJj+JP2t3l7cHzndDKzLLBpMigqUfYOpN7X6EHkfU4hxe1HnTqD/zRb9MfmW8RSO+grDJ5mGUX9/dvYj5nDJix0VXPcVx1V+miocCwYJnqaaKWKMIz6yQ5b9mNXLSPxWxYcfVxjFOioX8bSMosPBEtzz2Fiyn4YlUq669f+FAx+MrgfomKHtAqwrVDE27unWNf4p2JNvXSgvjOsrirXFdF+DXpunKhTfV/nBX5e+ZZkLUVKyxnYzNsPLZmsu3W2o42vs84OTK6bugdcjnVLJ+ZvTyUdPj54l8C5SaTL6aBhZkjXV/Ed2+pxfYXGgwhduKg5PUX/NGf864fcYb2uZq1VmUeXu7R06KHKjbvXIuL+YA5fHABB4rpzWjL5IpFXvCUJO9u8QMTz5juyPeRhpyfhyCmA0JqfrI9ix+PT3C2E3/0xTWW0ekrYqykhgRyN73v78WsWcVkNhZKpPMnRIPeR4G+S4rt9pKO1Pj0OuUsbc8EziLgqKqLOrvC7DxaLaW9SpHP1BGPigocxpZGkiemm1JFGyMrpdYQQliCbGzHfl6YkRcWC15KedPOyh/+gnHccWUu2qQpfo8ci/qtsLydjW2XKOqyaxz0IHEDST2lkhmUrYmFx3kZIH3o3ivJC/TWB8MKtWYq2qhIo5pym8rMoRmjItplvZWkVvxAi4w+PxVRhS3tMJt0VwWPoFB1E+gGJ2WVjTRh2jeK/JXte3QkAm1/I744pOK6HZWuXUS6fhamdmeglmoqpBut2Ui521K3i0kjmDbDt2a8dTTTPQV6haqMXVwLCRR18r9bjmPK2IGYQf8AvKSS42WZCOpDKp+mj64qa+MDPsrZfvtrDW6gA2v8z8sW1TecFZt2DBgwwdMo7d6NohR5jGQHppLEH8YcggfAqRbyY+WImSNUV0jVFPNPTUsoBYPpZme1j3OoHu19dwTyGLHtih9sqMuy/wDC8jTS25hIxYe6+phfobYaIIVRVRAFVQAoHIAchhe7H1Jxk0sIjU2VxIQQuph+JyWbfnu1zibgwYoAMGK3Ms/pqfaaeJD+UsNR9yjxH4DFTV8Zx6SaeOSVumpTGp9bsL29ynElFvojhbZxkUFUB3yaiv3XBKst+dmUhhe3nijl4KZf2FZUKfKXRIv1UN9cUZz3MmbUZoIx+RIdVvixufp8MSE4jzAH79Kw9YXB+ktvpi+HtYe68fUrnCE/eWTlmnDc/wDt6SKq/fgIVvfpcgj4MT6YIs3XdTFVIy2urU8t/TkpxZLxXU9YoD7mcfyOIGZ8SZg+0LU8I89LOf8AMbW+GHK9ZfHqk/8AfgKWeH0z9V9fydOFJxM9TMFZbusYDqVa0a33B3Hic4Vmo5K7NoIJAPZ5KhpLbEssI0m/kpMbAfxE4Y6POHiy01cpDSMplO1gWY+HbbblthCVq3L3hrleNmiVVAYE7NzBHW99zcHFcpyk3J9xqFcYxUV0R6owYj5dU97FHJa2tFa3lqANvriRiJMMJPH/AGdQ5mVlDtBUoLLKlt/IMOZAPKxBFzh2wYAMGrsmzSiH29N7TGP9rTeI/wB5OfxtbFPFxfAW0FZQ97aNBJv5WG98ekcYp22QqmZZa+kLqDgsBbUQw5+Z8Q+eAChm4lhQXYSgdSYnH6jEKXjimHLW392364t8+ANNNflob9MW3AvC9HRZOcymhWSYxNIGlswXnoCryG9vXc4AKjgXuq6WSp7oARAJGGAuGa5dtutrAfHDvQ0SQpojXSvPmTueZJO5OFrswy3uaBCecpMh+Oy/5QMNuEbZZkzhT1UZeugtfTFFIzeV5Cqp9EbBwnT+0Z7I/NaSnA9zyHYehtc/PEvL0u8sn5m0/CPYfUsfjiy7I6e8NTVbH2modlP/AA4/BH9AT8cWUrzfIEPmDBhW7TOIPYcunlBs5XRH/G+wPw5/DDR0TuG6kV2aV9aCGjiIp4GBuCF3cjpY7G45hsOuF/gTKPZKGCIizadT/wATbm/6YYMJzlmRJFRxRxDFQQNNMduSqObt0Uf+bYQeB8xqs5mmkqJXjpo7AQwkoGLXsCw8RsBubg7jliZ7L/a2fLE3jpqFdTDoW2uD53YAW/dOOfYNb2Ofz7/f/Atv54s27YZ7nDhmeURZfUuukLHM2uKQja5+9GWPUHcX5g+mO+oeYxo9XSJKpSRFdDzVgCD8DjH6Pg2PMs2raeF/ZY4FGkRrtcFQdri25OJ1z3cA0XQwY+pOw6oH7PMSB6q38mwi8MZW0j1KTTTHun0DTIwuQWBP0GLTg8Yi5kbpoBs0hEY9NZtf4Ak/DFFlPDTVWaLRrUTxoYy5bUWIsPU4b5OxapilWanr9Tobr3yE72t5kdfLABx4+VBTQ04sBJLGgXYeFPEfgFX9MLecJ7fNT0NO4ZpZBrKm4RBzJt5c/h64bP8A7PVVXMHzGtDoo2EQsfcLjSvyOND4S4Ho8tB9mis7CzSOdTkeVzyHoABgAYIIQiqiiyqAAPQCwx0wYMABgwYMABhH7Ychjqsuldge8p1MsTLzDAbj3Ec/cPLDxhV7UMxWDK6tmIGqMooPVn2A+uADFOI8ilGSxVklTIxfQe7KqB4zbdgNR288M/aLOY8pyvLYie8qFiuPJFC3v/fYfBWxE4qqVk4YpyvTulPvVrHH1Tv7ZnGvnHR08aL6MyDl82+WIyeFkBypoBGiov3VAUe4Cwx81k+hGbmQCQPM9B8TYY7YgZrJvCn55APgoLn/AKcILlkTnmL+zUchv+ziY38yFO/xO+HTs/ou5y2jTyhQn3sLn9cZv2lT6MunPnpX/EwGNcyYg08JX7vdpb3aRb6YaoXDZ1EzGMdoM39pZ1S0K7w0v2kvkWNiQw5cgq/3m88a9mNakEUkshskalmPooucZF2S0byLUZhNvLVyEj0UE8veT8lXFk5bYnUaDjlVTiNHduSKWPuUXP6Y64W+0SsEWW1TXsShUH1bYfrhRLLwSI/YJlZFJNWSby1cpZj+6ha3zZmPxHlhb7CFIgqhzUTDS3Q+Hf6W+eH+KUZdkIYbGKlBFtvEy/rqbCz2O0YjyyM9ZGdz87D6AYZt904h3xnvZMD/AG5mt/Jv/kFvpjQsIXA57viSuXf7SK//AEHFdPUGbFjzVwvIBPXAkA+0PsTv95selcYbw1w1TTZ7mveRLLHGxYLIAw1ytdjY7c9VsMnDp2aKHz2VgQdFNba21yP6427GQ9lNBHHnObdygWKMKgCiwUsbkDy3U/LGvYADBgwYADBgwYADBjnPMqKzsbKoLMT0AFyfljDM17RszzAt7AEpae9g7WLt57kG3wA95wAbvjGe3+dZJsspy10Z3Z0vz3jVT9XHxOFWXL66U6qjMZyf3XYfzAxUZhw8jOsaSzSz6bhmcEIByLHpv0G+AC8zTLgtDJT95J3CBnSO4srbnoNTb/mJxG7Jc1WJZhN4RIy6ZW5EqCCpPQ7i1+dzj9qPaJJGp5JolUx6iyJuQTYjxMQMSMpywU0B0qXRNqgKCSh/BKV5mN1HMCysrA+eBwU/KzsUm8M0Yzpa+pbedxhOzvipPbIFgHtPdCQyLGRsSFVbEmxI8Vx64qZIEh01FOkNxe5MYkGhranVPus4G4v6+eO1XNSaVlgVA6nvG7sGaRlYeIzTAiJNiT3SXsVHLlitaZRlzySdeJYZw40z+WsppoI6SYaAskrEqQihrgnSTa9jzxrnZLna1eWU5DanjURP5hkFt/Lw2PuIxlWXzJBJJFUCN4JjrjM5AhWT8Tz8jLpX7iEm/IW54jcH8SJkda+kzS0E4++yaSSo2cIdxuSLG1wfTFigocI5KOHg0ftlzJ2jgy6A/bVj2b92JSNbH0/UBsXWX0SQRJFGLIihVHoMZVwLxYtfnE1RUkLI6aaZDyUA/dHrp39TfGvYWufODiDGddspaSOjpUNmqKgL77WH/U4PyxouMz7RK6Jc1ysTOEjhJldjyADA/P7P9MRqXmOsfe19AMnqhyAUW+DC2F3slqlfLIQpuU1Kw8iD/Q3wh8f8XTZvOiBZIaFfGPCbugYK8pte9t7AXt78WOXIVc/2QJKeIPLeVwdEilkMPgluzFV1i9geVzyw26Z2cRRHODXMI+ULp4oP71Jf9P6Y6JxFXRmKJqeKeRzpDJJovYXLMpXwjzsT9bYruz6qapz2qnqSkMlPF3YRWBB3sfEQL+fTFaosql51g7lM2rGI9iNX7TVZrUW3kkjYegkaZrfQfLGmcVcSU0NNPeohV+6fQplUEnSbAb3JvjAuBspTuO81yanPiCSMo8JNr6CLnfr54sOGh9h1QJazOZAbh5kI92qe30/TGuYxDsXMVNmVdCGCIY0KqzcyD0ubn7xxtquDyIPxwAfWDBgwAGDBgwAI/bJm5p8tcK2lp2WEMeSh/vEnp4QcJNb2ZGloJCldKrRoz/hWPYXI87E9b41bivhuHMKdqecHSSCCpsVYciDhHl7KZ5EEEuaVL0w27uwuQOQv1HvwALXCfZGtdRQVE1ZODKurSLEC99t8J/AcUgeeKnppag67a002sLgamJCjz59cej3ykRUTU1N4NMLRxb8jpIU38773xm/ZfxBS09IKSdkpaiEsJY5ToJNz4rts3w5fLABmvsq1f9o1NQrxNSRKEjDWYSM2lb7XsLG/ww6rwMlNQLWRVVT7QY1IdZLKe8tZSLHwgtjhlPdZrn1QIVLUjQtHOy3AYWtquORLWsfTFhnfAOc09M9JR1K1FKRYI+hZFF76QzC3+YWttbABSz5b/Z20rWAZkmLHw95u0cq35JKmrbkGQgerVw1wG1TCGmZqaFx4IY1UPpN92JBC3FvCBfzOFrtBps2rYIo5MslWVbd5JGyuHFtxZCRbVZvTpzOLjI+1WqijEdZl1S0qADVGjDVbqQw2Pu9cTU3jB1zltwhLSZooxDIY9PftB3kjq/d6HIBkQHUAAtwSLbcxi54p4QDOI1eWcxxmVi7ABmNxGiqoAFyCSfIW64Mj7OqrNHqswkvRSu+unQjYm5JLA7gchfqdW1sRXNRRSk1kc9E5UKzxxiWnfSTY2F9A8XJCOvK9sW1TjnE+gOUmiTTZMjErHl/doEp1SWRlRwY2LVDAi7BnBsG6WGGrL83q6dbTKKlBfePaVRfYG+0u3UaTtyN8VFBnrSC8TU9UNv2Mojf3mOYrb/EcTJc9jj2lSeM/vQufjdAy2+OGlpdLOOG/5K8yL/LuNaGbYVCI3IpKe7YHy0vY/LGL9p2aCozKRwpkhhKRmx2NvvDUL6bm4v6HDXBxVk6wB5oknncl3Uw6muSSAWYadhYczbDd2GZGhoaiSSACOpmYosgB1RAAJcHoCWxmexjW8p5J5yKdRxNC8kU0ctFGqw90YzJJ4Rq1CyiG/pa2K7Ne0NVX7B43b/lSW+pU/TG5LwRlw3FDS/8A6U/piDx7wpFU5dUQxQoH0aowigHUm6gW91rYZWqsSwng5hGPZfXSTukwr7Sop2iEYCa7ahYg35AXPlinzfJaQO8lRVMXYlmJKliT1sov9MN/CvFGUU1MiPSFKlVAaMwFnkcc7MRvc+drXxnb5VNRTxS1lGyxzFjGjgb7jkPMahsQOYxTKcpctnSVFwsky6oFk0nk8rBQR5gAFj8bYussyyWlQIaqNVv4QY1G59TucMeW5DXTxgQU4pU/C85AsP3Y1uf8Vhhez9aeogSgpaZ5syEumZyCSGjLBzrP4CeQ2UA9LYiBBruEZJJTLI6y6rXA+z+Rswx9LHBH4JJqumbyeU2PuYXU/PF7xtw5U5HDDItUJ43YIY5FNw2kklSPw7Hy6c8ftZw9mNZSXFCqkre0rqGO3NFvcH+LT054AKuh4xqMrdZIKwVcJNngkk1H3g3JHLmPkceg+Gc+irqdKiA3RxyPNSOan1Bxi/ZDU5VDATOYY6tWYSGoIBsCbadewFuYG9xv0w0dhNOwGYOgtRyVBNNsRcAvqIBF7adA+B8sAGqYMGDAAYMGDAAYp864Wo6sg1FNFKw2DMu/zG+LjBgAgZNktPSJop4UiUm5CC1z69T8cT8GDAAYMGDAAY+ZIwwswBHkRcY+sGABNzzsvyyquWpljY3OuElDc8zYeE/EHC6/YrECe7rqtFP4QwO3l0vjVMGADL8l7D6CFw0rS1FjcK5Cr8Qu5918abDEqKFUBVAsABYADkAOmPvBgAMGDBgA5GmQnUUXV52F/nhS7UOEGzGmTuW0VED95CTsL9VJ6XsN/MDDlgwAZHPxbm+juhlMgqbW184wfzA8iL787euGDsq4JfL45Zakh6uobVK176eZ036m7EkjmbeWHzBgAUe0nhmSup4+4KienlWaIP8AdZkv4W9DfCtPxnmekouUTiflzvGD56hzHXnb1xq+DABlXBfZHDo7/M4++qpGLupbwqWNyCEIVje9+Y32xqMECooVFCqosFUWAHkAOWOmDAAYMGD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3562" name="AutoShape 10" descr="data:image/jpeg;base64,/9j/4AAQSkZJRgABAQAAAQABAAD/2wCEAAkGBhQSEBUUEhQVFRQVFxoXFhYYFxwdFhgZHRcYGB4fHRwcHCYgGRwjHBwXHy8gIycqLCwsHR4xNTAqNSYrLSkBCQoKDgwOGQ8PGSkkHiQyLSksKSwuKSwsLSwsLCwsLCwsNCkuLCwsLC0sLCosLCwtLCwsLCwpLCwsLCwsLCwsLP/AABEIAJQA4QMBIgACEQEDEQH/xAAcAAACAgMBAQAAAAAAAAAAAAAABgUHAQMEAgj/xABKEAACAQMCAwYDBAUJBgQHAAABAgMABBESIQUGMQcTIkFRYTJxgRQjkaFCUnKCsQgVM5KissHR0hYkU2Jj8EOzwuEXJTREVIOj/8QAGgEAAgMBAQAAAAAAAAAAAAAAAAQBAwUCBv/EADARAAIBAwMCAwYGAwAAAAAAAAABAgMEERIhMQVBE1FhIjJxkaHRFCOBweHwFUKx/9oADAMBAAIRAxEAPwC8aKKKACiiigDGaM1XHavz3PaNDa2en7Tcam1MAQiDbO/mTk5/5TVcyw3kh1TcSuy566HKIPkAwA/Deq51Yw95ncKcp+6j6Gu72OJdUrqij9J2Cj8TUdac4WcrhI7qBnbookXJOcYG+5z5V8/3PLAmINzcXNxpGF7yQnTn0JzjO1c1xyJAwOguh9chl+oIz+BFVfiaecFv4eeMn1Dms1THZ1z7PazJZcQfvIpCFt7gk5DkgCNifXyJO3vna5gaYTTWUUNNPDM0UUVJAUUUUAFFFFABRRRQAV5Jx1r1SX2vcYa24Pcshw7hYlP7bBW89joL4PrigBd472sTzTvbcJgWUxnS9zJnuVI649R1GSd98Ajel294DxS6wbnijp6pErBRv08LIG+tdHZzo/myDQMZ16+mS+ts5+mnHtTJXnLvqdWNRwp7Y2H6VtFpNiKnZrMpynEp1b10sPzE1d9vPxrh4DQ3X22NdzFJksR541Ett7Nt6U1VnNKw6rcReW018C2VtBk5yD2iwcTjOn7qdBmSBj4l3xkHbUucDONvPFN4NUDzhbNZTx8UtcLJE4E6jYSK2FycevwnbzB8qvPhHEkuII5ozlJUV1Psygj5da9Nb1414KcTOqQcJYZ2UUUVecBRRRQAUUUUAFari4VFZ3IVVBZiegAGSa20q9qHERDwi7YtpzEyL7s3hA/OgCouKcyfzpxF7tQRBCvcQZG7bklvbrnHoR0r1cM2AqHEjssceeneOwRfwJBrj5ch0WkQxjw5I+ZJzUzy5bGfiUUZH3cCi5c43Zg2IwPTDDUT6gCsuctdXL4RoxWinjzJm+7L4Y4i9pr+1rpOt5GImI+JWBOkaxkZxscVEScicQlaN8QQlCTgys+oEYKkBAMe+9TnFeKp3pil4wlvJqYd3CsYCjPhDs2ohsYzkjfNMy2jrbiJZszBMLM6hmJGPGVyA309RUtyWM7nMcPZbFMc8xXVtF3dzbACQgRyxy6l1g5wPDq1fPFfRnAY3W2hEjanEaamPmdIzVIdp9pNJbxqt/DcMkykQgRrKHwQCNLHoMkgj3q0+zPm8cRsEmxh0PdSjy1qqk49iGU/XHlTtFJR2FarbluNdFFFXFQUUUUAFFFFABRRRQAVWv8AKAP/AMnPvPH/AOqrKqoe2fjIuprfhMGHmklV5R10KBkZ9DpJfHp8xUPbcD1BAYr66jChUdYJ4gOmDEImx+/GT9RW+14lFKzLFLG7Jsyq4LLvjcdeta+ebK5Dd7bxmRTB3UhV1Vo1EgZmAYjP3YYDB2JHWtV7aleHw3DxRxSRzQmGNY9JiikkSHum6Et3b5bP6Xyrz9ayVVyqN88fI0Y1HFacEjWaGFYrAGzRxCzE0MkTbiRGU/Uf5711dgnFjLwwwtnVbStHv6HxgD5ZIrwXABJ6AEn5AZrX/J/hP2G4kxhZbl2T3GFH8QRXouit6ZrtsIXa3RaNFFFbwkFFFFABRRRQAZqjO1jj/wDOF8thEw+z2xD3BH6Un6ufYbexJ9KuLj/ERb2s0xIHdxO4LHAyFJGfmcCvm/kiTVbuxzraVi7E5LkhTkk/M/nVNaeiDaLaMFOSTJ3xtJHDDGZJZM6FBwqquMs7EeFFyN+v1p+5V5X+y6pJHEk8gCsyjCIgyQqA74ySSxySfTFV/FxCeCdri2RHNvbu0gY4JSVgg04ByVdA2/lt50+chcdlurQ/aMfaIZGilwNmIAYMANt1I+uaQcWqepfqO6k56WQHGuyU3CQxtd/dQa9GYl706ypOtwQHbIG5Hr61I818Ey1pGsjKrxy2RcgN8ao6lxt4WMRVgMZDdaZo+M25lMIniMq/FH3i94P3c59KW+PRz3JQzLDZ21vcLN38koLyCNsqVXIVA3qxz7VZCc5SWornCEU8CXzTyTJa3kF232fRJKsRS3iaNEJQqvhLNhTuDv6etOH8ni5VLO5t2OJkuGdkPUKY4lB+WVas9oPEAz20Kn4i1wx2xpVdC7/tuG/cNcHYrbGfiF5dqfuVVYV9GOx39cY6+9MUakpvf+7lNSCitvMuiisAVmmRcKKKKACiiigAooooAwaoTjNzLwfjk91d25khum0x3AJwqnSTp6jIA0lSAcA42635SR2w8Ba64TOsa6pI9MqjzOggsB6nRqwB1IAqGsrDJTw8nesgIBB2ONJz1zjH1OdqUeK8WS6vDbo2UsyskuP0pjkIvoQniJ/5tIzsa38lMl7wa2Eo1KYhGwyQcxNoBBByrAorAg5GxruuuAJFCPs0YDRhiF1HLgkuwLnJLE5bUxO/sTWLUi1GUI+9wjSy5Yk+DjzWageE80G5XVFbSqhzh5CioflgszfMKa6ria5P9GbdPZ0kf8w6D8qRpdFvKu6h88Ioq9StqTxKf7kVztxVyFsbbxXV14AM40IepPpkA/TJ9Ktvk7l5bGyhtlOe7QBm6anO7HHllifpiqd7NYza8db7coaW5RhBPkldeQSFHkSo0+2MedX0tegtrVWsFT79xWVZVnrT2PVFFFMnIUUUUAFYNZrDUAUl2o8aa84mbIt/u1sgeSMHGuU7jV6gAqcVFpGFGAAAOgAAA+g2qV7WbBbXi9tcA7XiNE49GQoA311KPoajKzbty1JdjQtcafU1TSyKsoiCkzwmB9RxgFgwcHByUOTp2znrtXZ2f8dMdzcNKuiGRo4pGOMJcAEKW81STJUOdtgDjIrRXVyyhF4YgqyQ3qlbiJh+iiN94D1AGVU+WWHnXFKaacWiasMPUhk5j5cg+2C5ntPtMMkfdThYy8sbA5SRQviwQSracnZD6mouPlKxlmQW9i0FpCRNLNcCQaihDaEWZjpB0jW+N1Gn3HZfcXuuFoxmT7VZp8EokAuI1yAqyBsd51wGXfbfyqA4pzi/EotKgQ2xx3gDq8so66WK7RL5Fd2Pt5sKcoxx28/73KHBOXr5HPxS/wDtks842WVe6gJGCIVVgpx5amZ2+RFMn8nW9UWdzbttNHcF2U9dJjjQbfNDS4B6D6DyArs7KGzx6fu90+z/AHpHw95qQDPv1/Ootp6pM6uIaYovQUVhazTwmFFFFABWC1ZpX7R+PJa8MuXaTu2MTpER1MjKQmP3iD7YOdqAIPjfbjY29wYVEs5Q4keJcomDg5JIyB5kZpx5f5jgvYRNbSCRDtkdVPowO6n2NfNfJfHUVIYIwYm7xmupFjMjzx7BUUKrNsCRpwBvnOestyjxziHBUnnFlIbJ3zpl8BUk6UOdyDggHYjpuKAPpGvDoCN/Ovny/wC2LjFyS9rEIIgM+GMOSMebSDDeZ8IH1puh7b4xwdblyrXhzEYB5yjPiI8kxhvrioyGCD4VzZDwi/u+HzkrbpNrhcLkRiQB9Jxvp8QwcetbOb+0BZ2itLAiYSnMzhtIZQc92pfAy4G/tt51F8u8vGZ2vr4d5cznWFdRhAeh09MkYxnoMedNWPYfgKbpdMU2qkjOuOr+HmlFZ9SPMl0w2jgi9NTtJj91Ao/tGvS2lwR47hFP/ThA/vs5rvoraVP1fzPPus88L5fcU+ZOU7m4VdF2WMba4w6BGDeRDrjHt9Ksjsz58N0n2W7+7voFxIrYHeKOki42O2M48zkbEVB1Ccz2siqt1bHTdW3jRgPjQfEhHmMeXtjzpK5tE05x5NKyv2pKnNLHbHYvMGs1A8lc0JxCyiuUGnWMMv6rjZhnAyM9D51PVkG+FFFFAGM1hmA60gds/NVxYWEbWr6JZZlj1aQzBSrsdIYEZyoHTzquhweaRc3d3cyyHdsSsqZ9AAd8etAE7/KJVNNlIj/fLI6qAR8OFYn5hgmPmaQI7mdCCJWcj4lfdW9fLI+dbeOcnxRqJVeTUrIMMc5y48+vqa0swGSfLrWhaW1OtGXiLJsdOoxnGbl2OxuNzHokS+5Zm/Iaa7uVOans53llTv8AvFVW0+Fo1BJ+7BOCOmRsdupqAts6AW6t4vlnyrZqpiHTLdw2jjJoxs6c4pvPzLPu+0Lhc8YWd3ADI+h4Zs6kYMudCkHBA2zg0m81cwwzXizWMIChGSVmXuhOTup06c5XfxMPaoPVWr7QTKUPQKG/E0vHpNKm8Sbae2CiVjFSWqX0x9Tdw9rviN5HZq6W3ek+vwgZPiGSxwGwBjNfQ3JfJVvwyDuoBu3ikkbd3bGMn0Hoo2G/mSa+bbziTW01vcJnVDKrj6EHHyOMY9zX0Fx3tLtrewju86zOgaCIfG7EbDHUAHYnG1KVqMaE3CPBj3VN06rjnI13N7HGAZHVASFBYgAsTgAZ8yfKtwavnfm3g15xBo1uGeS/mxIlsjAW9pBnGZPIMfFv12NSvZf2hyw372V9eCZDpjhkyWj70ELpVtIODnAztt71SmmKl6UZorBqQEHnntftrB2hjBuLobd0uyqcZGpsfkMn2qneIcRvb65F3fd0IkOVjnz3CjfA7sMCd8bkgn36V3cwWHd8wXgf41YSxk+alRn+wx/Cprl7h8ZvhLIDIY2jlRTkoEDd3L4fhJUOsgPXZv1aplU9vQi6MFo1sx2fytZSuncXLR3Y72DTCBqdSRJpXZo0wUxqwNqZ+aLhZITDezRWUc4AKahNeMuclVjjDKp1BfEC+2eh3qY5xglBYs9zIjA6YoXit4UUf8SdyGz6gN5bAVX/AA21csTZqAoY6zZIWLAsD47+7xqxhh4ML71aUkvxLlCB7KS5tlu/tEBEsf2hmDSxppLhYegzHqAyoOcetIvKvKKy3j3BGbZGLQ/qyNn+6pz5bkAU/CwSGPukEYuLhNUtwk7Tyi2O2O/kGQZSNI0AAAOw3UGvVpapFGsca6UQYVck4Gc+ZJP1NPWdrqlrfCMzqF66cfDj7zNpNGfz6ep/zrTeXiRRtJK2lEGWbfYdNttyTgAepqP4TZyM5uZwVkcYijP/AIMR3x+02xP4eVbDniSijz8aeYucuF9Wd1/xGOBNcraVyFGxJLHoAFBLH2FRUnOEY+GG5b37oj+OKJW7y5kYjIhIij32B0hpGAHmSQu/ku3U53aj61m1r2ak4wNq26dTlTUqmW3uaRzhH5w3Q/8A0k/wrdHzZbnGROPUG3l/wWjUfU/jRqNU/jqvoX/4yhnKz8yF5I5wveGCdEsnnhklLoC2jRnPTwk4I07bYx706cu9u0clwIL23e0dmCqxJZdyANXhUjJ88YqFzSv2h2ga0DnGpHUA+ZBBGP4H6UkaR9L6h60V8i//ABK4j/8Alv8Agn+VYoAt3t6nIm4Unk07MfmrQgf3jUaTXb2/f/U8JP8A1Zf79tXEwoAXubZvHBH6l5D+6Ao/NjUBxBsRP8sfjtUrzJJm8A/VhH9pj/lUTfj7v95f71bNqtNu2b9msWkn55+x0EeXpWK9N1Nea01sjZSwjIrRIAJVb9YFPqPEP8a3Vy8VlCIG9GUj/H8qqrvEdXluUXDShqfbcY+UrSOW8EMw8NxDPAPZmTUCPQgI2D61K8gdms8bNPd47yDUlpHJlo1cZIk05yUDHIG2Tk7bUpxcT7h4bgZPdSxSADqwDgkD5jI+tX1w7iEdxGJIWDo3Q+Y8iGH6JBBBB3G9ea6tKUKuY8NIxrunCVdtvlJiTxDhDRpJAkjRRviTifEpDhm2GY48/pEY2HhUHG52pC4zEsNxbXlvYvHw63kj7snCyXGmTWXYt421HpnYADGM4qzufOZLG3VPtQE8qHXDbKc6n+EFl+HSDnBbzBwCRXHy1yFc8SuVv+LAoiHNtaA4CqCGBODsM9Qd288DApWjqayzNqpJ4LatZ9aK2CNShsHqMjNbSKAKzTBSU326cBMU1vxKMf0ZEU+P1STpJ/Fl+o9KhuF3Yiljk6iNtX7UbAqw9wULL+FXTzLwNLy1mt5B4ZUK59D1DD3BwR7ivnrgzPCHt59pbV+6cf8AITgH3A9fSlbiLwpLsM28v9X3Lm47Zxz2up1id7YgBpYWnAU4IZYlPjdkK4x0JPoaSryZBIh4jBdTR76I7iRVebHw91ZQAIVDaSTJpUA+Z2o4Hzy9sEiRe+nAeARZALJ/SwSE+Ucal4mOM9NzjfqjiYu0sr95PJ/SS4xsOioP0I16BR7k5JJOjbUHX3XBmXl1G22fPkeLQuxeWRQkkzayg6RqAFjQeQ0xhQQNs5roxRXPJwyW8drW3fu20apZepiQ50gDPxyEED0XUf1QdqTjQpryR5uMZ3VX48+gn8T4qb7iEdpDIUihLO8i4yzoCdgdiFOFGfPJ9KcbCxEQwGdtRyzO5ZmPrvsPkMCk/kjhiJcuwXDpbhJAOgl71kfbyz3Z/H3p3zVNr7cXVfLyM335clQj7qwLPBn1RMx6tLM3/wDZgPyArurj4K2baI+q6vxYt/jXZWK+T0kVhJGi8uxGB4WdmYIiIMu7HOyj6E58gKFF0RkcPu8fJP8AVXbwSHVfxuRlbaGWc/tkCNPxBf8AA0wcK5dM9tFfPcTC5kjW5X7w9xGGQMIxF8JQIQhPU7nOd6gkULS91vJG0bxSRFQ8cmNQ1LqU7EjBFL3aQ2LVB6yj8kb/ADpju+IpPxGaWM5Vre0b38UbOM++kjrS9z1bmUWsI6yzBR8zhf8AGgCc/wBkH/VH4UVdf82J/wANf6oooARu3ng7S8NWaMeO1lWXpvpwVb5DJVj+zSpaXizIJEOVYZ28s7kH0xV4z2yurI4DKwKspGQQdiD6g1THax2a21jZSXlmZbdlZAY0c92dTKucZyMexoAT+YB/vj+vcx/xeojiEnhUdNTAA+S4IOTUzxzll7Uwy65ZY5YlV5HbUVkPiAJ8lOdvw61wMo3yNj5Vt2nt0NKPRWP5troT3A15rxgp0BZfT9Jfl6j2r3G4YeEg/wAf/anoz7PZmlGom8S2ZlRWi24RJf30NnF+kw1N5IOrMf2V/HYV0Dbc+W9P38nrhAc3d6wyxcQocdBgO2D9U/KkeoVNMFFdzN6rVcYKHmV7xbgD2d01lcAN3eWjbydCDpP8T7EEeVStzzBI6lXjgZtIXvwJEmYAAAv3bqHYDbJ9KtztS5B/nCASQ4F1Bloj01jqUJ9D5eh9ATVEycQCMyTBopUOHR1IINKUPBqx01uVw/QTtJUasdNblcP0Jvsq4fEnHIFkGsukjJqGfvAGbO/oFbBNfSyjavnjsbsmuuLrcKp7m1R/F5amUoB8yGY+2K+h16UnV063o4M6to8R6ODNFFeWcAZOwHWqyoyTXz52xxxWvGkmGClxCPtCDqRvGTj3UKfmpq0eZe1bh9oHBnWSVQdMUfiYtjZSVBC596pRuGtcxvxC81GdrqMFGyAqd4ilSp9NQAHoK6jBzykcTqqnu/h+o08pcPKQd7JvNLklmGH7sHCDH6OVGogeZ3qcrLnc1j5Ak+QHUn0A88mvRU4RpQSXCR5CtUlWqOT7s4+KX5iVdCGWaRgkMQ+J3P8AAAZJJ6AU9ch8qGytz3rCS5mYyXEgzgsf0VzvpUYUdM4zgZpVtOP2fD5C0ubriBGnu4BqECHfQHOFT1ZmIZj5Y0gY4r2szCNiIorcFdmkcuyn9gAK30asG7ulUl6dj09jZOlDjd8/Y5rlI/5y4g0ShfvY0Yg/E6wqWOPLxMR9M+dbsZ/P+BFQPJa5tmk1O/fTSSa3GGYatOojyzg1PCtq2X5MUeevZZuJP1/4LXBVxbRDzVNJ+akqfzBrtrmueHXEUjdwkcsLtrCF9Dxsxy4G2GUnLe2TXpUuj/8AboP2pwB+QJzWPK3qKTWGeihd0XFPUvmeIea4+H3MjzwyyJPFHGndhTlleQspywO4f3rwOab1YI7ea1mHD2xFHjSt08WkmOFmLeEaVKlgAxUdQd66eBpM3EUE0caiGGSUFX1glisanOBg7tsfQ17594kUe3wjSd33tw6ggeFU7vJztgavnVDTTw+RhSTWU9jTboxaSWRQskz6yi/CihQqRg+iIFX5itfK9oL3j8KY1R2atJIf0de2Af3iv1B9KiOHy8S4iuLG1ZEOxmY4G+ejNgeoyM+VXF2a8gLwy2KsQ9xKQ08gzgkZwozuVXJ3PXJOBnFQdDjRRRQAUpdq9qJODXYP6MZf6rg021Bc9W4fhl2p6GCT+6TQBWnMtyP5oY/rwxIPmxRR+f4VXjbepx+P/vTVcOZuXY2TB7pEZs+YhfxD5+Gu3gPIA0h73xuRnuVJEaj/AJiN5Gx1BwB79aboXULeMnLl8GhaXUbeMs8vGBHinVhlSD8q5760ZwxijZnUBmZdtAzgFj7nYVavFuS7eWMCNEt3XZJI41GPZlGNa/M5FLkPKF9AlwiC3m74wMHDlGHdSa9Olh59Ou3Wpn1ONWljGJF9bqKq0tLXtEnB2Og24El3MsxTx4CGMMR0wQGIH7Q+lQHAeN3vL88sWEntNQkPRRIGwmuNvXYAjfGB65p6/wBtZGRkuILiylYHTMI+/gVtt8rnAyejDGPMUsoLYRtG/wBmkjk1MIonU2txpB1GAnDWdyBuFHgPTc7jLhUqNvxHkQqyUsYeSx+VO1axvwFSTupfOKXwt1PQ/C/TyPpnHSpvi/KdpdkG5topSOjMg1D97rivnfgPLnCpzOpnlVe9VbeR/u8qVB05IKlwxIwfLB86bEHEuDqZLa4N3aJl3gl+NV8yp32wCcqceek1brWcC5c/CuCw20Yjt4kiQb6UAAz6nHU+5rtqA5M5xh4lbCaAnrpdD8SN6H/A+dT4rsAqnu1viE1zxO04UkphimQSSOCctlpBggdQAhwPMkelXAaqfty4c8X2TiMfW0lAfGASrMCPzGP3jUMES3L3JNnZAGCFdY/8VgGk+jH4c+gxUNxjgwWedJfFDdsXQe+hRIn7Xh1j1HyNZtuZJ7q5D8OlSeGWNTJHKmI7Q4/4i7sx3+63PnkAimA8viRR9qka4IIOk+CEEDyjU+RyRqLNv18qWt5zoVNcnn0O7qEK1Pw1s+UxFh4/HBmG7mVZI+jMf6VN9Dj30+Ej9YHyNQ3FuJvclW7u57pTmOKGOTXIdxqdgAF9k1ZA69cVcsNuifAiL64UAn6gZNbjIfU/jTda/lUjoXAjQsoUp+I939P0RQcD382YrKxkjUdMx4x/WAUH55rY/ZTeBkmvmUxFwJSsmqRATjJGMAaioyOmfSr3Lk9Sa1yxBlKsAysCCCMggjBBHmCNqTjUUXnA9NyksZKx4c8tnGIJIpJI48iOWIBjozqAdMhgRnGQDmttzx/dRD3TE51Rys0Mm3modBn64phm5EKn/dbuaFfKN1E0aj0XWQyj21fhUffcuXuCssVrexYzgHRIcDyjkBXP731FbUL6DjpTx8fuYU7GWrW4p+eH+38miw4k0hw8EsJxsW0sh+TISCfY4rupciitbSUFhNZN5xyalhbI6ecTeZyrZyDU1/OsGnUZotI3LaxjHr1rRo1VKO8l9DMr0HGWIxaXwf8AJngK6rq7f9Uwwj92PvT+cn5Cljn69wL589EgtF+bffSfkVH0pt5SAaAyjH380suR5rrKqf6iikvhmu/4tbW7IyobqW7LEY7xA7FCPVdKBM+e9Ysp5nKXxPSxpvwoQ8sF48jcHNrw61gYYZIlD/tkamH9YkVO4rC16qkYCiiigDBqsu2HnKSJU4fbAGe7UhmbokZ2P1O/yA+VWdVZdr3ZrNftFdWjKLiAY0HbWM6lKt5MDnY7HPUY3AK7suVGjt2gF5cBHBDKhxEc9fAeoPzGaZLHmSa3jVbiM3CoAO+h/pMAYy8THcjHVST7UvW/NQWQw3iNbXCnDK4wpPqD5A9fTfYmpqK4Vt1ZW+TD/OuZRUluBM2POtlN8FzGD+q+UYfRgKmIZVb4GVv2WB/gaUniJ6rn5qD/ABFcMvALdt2gi9zoA/MYqh267MjBYBRgM4I/Govjcdp4TdrAdbBE71VLM2dgM7nrSPeQW8KMyyvEVUkLFcMpY4OAFDYJJwKYeCcpSRLHI05e5IXvZZk71wmx7qLU33Y+LLbkk+1cOlo3bAZI7VETulRRGBp7vA0Aemnp6+tRnL0Rie6iAIjimXul6hUeJG0rk7KG1YXoMmpeovgjs014x+E3CovrhIYwfzb8j6VUm8MgjuyyH7Lxy/toxpiZBIq+Q6HYeXxEfICrlFVZ2SWwlv8Aid3/ANYQL6eAb4P4VagrQXB0FVl25XBktrayT+ku7hEHsAevuASu1WYaqqeQ3vMbtnMPDYtKjy76QYJ6dRn+wtEnhZAYeA8Cjs7dLeEYVBufN2/SZvUn+G21SFYrIpBvLOgrFJXHu05I7pbOzi+1XLOIz4tMSMfLIBLEeeNhvvtiufmxuII0BluhHFKWR1tV0aJMZQGZiXZWwV1DTvgDrkdqm3yGR9lYIMuQo9WIA/M0qcV7Q4o2KW0Ul24yCY8LCp22MrbE+yg4wRmlNOCwhtZjDyHcyS5kkJ92fJPpXaT/AN/9+VXKilyRkloe0GbGX4ew9Atwhb80A/OumDtBU/FZ3afLuWH/AJo/hS/miu/CiGRq/wBuoSu8VyR5qY0P0x3pU0qcU51hiVjFwYGMKzM0iQoQd8nCq+2d85rJrTNbCVo4T0lkAb9hB3j/AEIUKR6MaFTigySt3cCw4WufijgSNQPOVlCgfVyT+NI3BOa5bDicV3cW8ncJClsoJ+CNY1QEEAgtsWxtkk028/jW1nEejXBcjOM6EY/hnNLfOcTTLBax7yXEygD8RnHpk7+1WEH0fC4KgjcHcfXevdaraLSir+qAPwGK20AFFFFABWCKKKAOXiPCIbhNE8SSIf0XUEb/AD6VSHbP2aWVnbfabZGjYuqlA33e564IJH0IHtWKKAIzg3LFvJbRM0e7xozEMwySASdjSDzTYJDeSxxjCLjAyT1VT1O/UmsUUAb+H8MXVZNv99NpYeQAeMbbZHU19ESjDEe5oopW47EM8r1qL4GNNorrsWDyn9t2aQn+sT9KKKXXBBL9iNkqcFhZR4pWkkkPmzayuT+6qj6U+0UVpHRqu5CsbsOoUkfQZqpexwa7CS4Yky3Fw7yMfUY6eg3NFFVVfdZKHqlbtO4rJb8KneI6XOmPV5hXIVsHyOPOs0UtD3kSyrex20X+d4/PTA7j2YxY/wDU1Xlf8OjuI2hmUPHJ4WU/iCPQggEEdCKKKtre8iCh+OczzWl3NbIRIkTaVaRcuRsdyMA9fSi051mYrlYt+vhP+qiimeyIJOPmSQj4U/Bv9Vdn88t+qn9r/VRRQB4l44wBOlP7X+qtnZ9xV7niEveYHcwMECjA8Tx5zknJ2oooAi+07mOWDiQEen7qLSmRnHeAFj89hUz2EW/22/mublmkltkXus40qXLAnAHUAbYx1PtgooAv9azRRQAUUUU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3564" name="Picture 12" descr="https://encrypted-tbn3.gstatic.com/images?q=tbn:ANd9GcTDJNBy6PAmhx0bgxW5EK7sbM_4orFPzAdqtOHtRVtyIJkHeaVkbGrnU4U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3" y="4509120"/>
            <a:ext cx="2088232" cy="1564159"/>
          </a:xfrm>
          <a:prstGeom prst="rect">
            <a:avLst/>
          </a:prstGeom>
          <a:noFill/>
        </p:spPr>
      </p:pic>
      <p:pic>
        <p:nvPicPr>
          <p:cNvPr id="23566" name="Picture 14" descr="https://encrypted-tbn2.gstatic.com/images?q=tbn:ANd9GcTRNc8E8y0ypT8cY9W6shC-GvKdodZmQQVS6twTv8eZHqOFPbIAfLeh7u0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509120"/>
            <a:ext cx="1584176" cy="15841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TS103417271</Template>
  <TotalTime>138</TotalTime>
  <Words>487</Words>
  <Application>Microsoft Office PowerPoint</Application>
  <PresentationFormat>Prikaz na zaslonu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Banded Design Blue 16x9</vt:lpstr>
      <vt:lpstr>   Izvori podataka i korištene metode istraživanja tržišta</vt:lpstr>
      <vt:lpstr>Slajd 2</vt:lpstr>
      <vt:lpstr>Izvori podataka</vt:lpstr>
      <vt:lpstr>Slajd 4</vt:lpstr>
      <vt:lpstr>Primjer sekundarnih podataka:</vt:lpstr>
      <vt:lpstr>Slajd 6</vt:lpstr>
      <vt:lpstr>Slajd 7</vt:lpstr>
      <vt:lpstr>Slajd 8</vt:lpstr>
      <vt:lpstr>Metoda ispitivanja</vt:lpstr>
      <vt:lpstr>Kako se sastavlja upitnik?</vt:lpstr>
      <vt:lpstr>Metoda promatranja</vt:lpstr>
      <vt:lpstr>Mistery shopping</vt:lpstr>
      <vt:lpstr>Eksperimentalna metoda</vt:lpstr>
      <vt:lpstr>Prikupljanje podataka putem fokusnih grupa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Izvori podataka i korištene metode istraživanja tržišta</dc:title>
  <dc:creator>Suzana</dc:creator>
  <cp:lastModifiedBy>Suzana</cp:lastModifiedBy>
  <cp:revision>14</cp:revision>
  <dcterms:created xsi:type="dcterms:W3CDTF">2014-02-20T19:55:11Z</dcterms:created>
  <dcterms:modified xsi:type="dcterms:W3CDTF">2014-02-20T22:20:12Z</dcterms:modified>
</cp:coreProperties>
</file>