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4B0205E-62EA-4887-A7E0-356CA26E95C0}" type="datetimeFigureOut">
              <a:rPr lang="sr-Latn-CS" smtClean="0"/>
              <a:t>8.12.2013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CA9C093-8419-4BE3-BFFB-D8290ACE9B4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Odnosi s javnošću u novim medijima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Organizacije i poduzeća sve više prepoznaju Internet kao način za isticanje </a:t>
            </a:r>
            <a:r>
              <a:rPr lang="hr-HR" dirty="0" err="1" smtClean="0"/>
              <a:t>psihografičkih</a:t>
            </a:r>
            <a:r>
              <a:rPr lang="hr-HR" dirty="0" smtClean="0"/>
              <a:t> i računalno jedinstvenih javnosti.</a:t>
            </a:r>
          </a:p>
          <a:p>
            <a:endParaRPr lang="hr-HR" dirty="0" smtClean="0"/>
          </a:p>
          <a:p>
            <a:r>
              <a:rPr lang="hr-HR" dirty="0" smtClean="0"/>
              <a:t>Interaktivni mediji se upotrebljavaju kao informacijski alat, ali i kao prodajni alat.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Stručnjaci ističu kako se brojni “razvijači” novih medija više usredotočuju na izlaganje nego na sadržaj i potrebe javnosti.</a:t>
            </a:r>
          </a:p>
          <a:p>
            <a:endParaRPr lang="hr-HR" dirty="0" smtClean="0"/>
          </a:p>
          <a:p>
            <a:r>
              <a:rPr lang="hr-HR" dirty="0" smtClean="0"/>
              <a:t>Kako </a:t>
            </a:r>
            <a:r>
              <a:rPr lang="hr-HR" dirty="0" err="1" smtClean="0"/>
              <a:t>cyberspace</a:t>
            </a:r>
            <a:r>
              <a:rPr lang="hr-HR" dirty="0" smtClean="0"/>
              <a:t> shvatiti unutar i izvan organizacija.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Obilježja interaktivnih odnosa s javnošću s elektroničkom javnošću:</a:t>
            </a:r>
          </a:p>
          <a:p>
            <a:endParaRPr lang="hr-HR" dirty="0" smtClean="0"/>
          </a:p>
          <a:p>
            <a:r>
              <a:rPr lang="hr-HR" dirty="0" smtClean="0"/>
              <a:t>Odnosi s javnošću dio su središnje komunikacijske platforme.</a:t>
            </a:r>
          </a:p>
          <a:p>
            <a:endParaRPr lang="hr-HR" dirty="0" smtClean="0"/>
          </a:p>
          <a:p>
            <a:r>
              <a:rPr lang="hr-HR" dirty="0" smtClean="0"/>
              <a:t>Odnosi s javnošću su multimedijalni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Odnosi s javnošću su bezvremenski </a:t>
            </a:r>
          </a:p>
          <a:p>
            <a:endParaRPr lang="hr-HR" dirty="0" smtClean="0"/>
          </a:p>
          <a:p>
            <a:r>
              <a:rPr lang="hr-HR" dirty="0" smtClean="0"/>
              <a:t>Odnosi s javnošću nisu vezani za određeno mjesto </a:t>
            </a:r>
          </a:p>
          <a:p>
            <a:endParaRPr lang="hr-HR" dirty="0" smtClean="0"/>
          </a:p>
          <a:p>
            <a:r>
              <a:rPr lang="hr-HR" dirty="0" smtClean="0"/>
              <a:t>Odnosi s javnošću su interaktivni 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Odnosi s javnošću su </a:t>
            </a:r>
            <a:r>
              <a:rPr lang="hr-HR" dirty="0" err="1" smtClean="0"/>
              <a:t>hipermedijlani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Odnosi s javnošću imaju nove partnere u komunikaciji</a:t>
            </a:r>
          </a:p>
          <a:p>
            <a:endParaRPr lang="hr-HR" dirty="0" smtClean="0"/>
          </a:p>
          <a:p>
            <a:r>
              <a:rPr lang="hr-HR" dirty="0" smtClean="0"/>
              <a:t>Odnosi s javnošću na mreži povezani su s drugim mrežama</a:t>
            </a:r>
          </a:p>
          <a:p>
            <a:endParaRPr lang="hr-HR" dirty="0" smtClean="0"/>
          </a:p>
          <a:p>
            <a:r>
              <a:rPr lang="hr-HR" dirty="0" smtClean="0"/>
              <a:t>Odnosi s javnošću umreženi su s drugim tehnologijama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Kompanije će u budućnosti funkcionirati pomoću digitalnog živčanog sustava =&gt; Bill Gates.</a:t>
            </a:r>
          </a:p>
          <a:p>
            <a:endParaRPr lang="hr-HR" dirty="0" smtClean="0"/>
          </a:p>
          <a:p>
            <a:r>
              <a:rPr lang="hr-HR" dirty="0" smtClean="0"/>
              <a:t>Uspješan odnos s novim medijima može pridonijeti strateškim ciljevima poput: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Poboljšanja imidža kompanije ili marke proizvoda </a:t>
            </a:r>
          </a:p>
          <a:p>
            <a:endParaRPr lang="hr-HR" dirty="0" smtClean="0"/>
          </a:p>
          <a:p>
            <a:r>
              <a:rPr lang="hr-HR" dirty="0" smtClean="0"/>
              <a:t>Boljeg profita u medijima</a:t>
            </a:r>
          </a:p>
          <a:p>
            <a:endParaRPr lang="hr-HR" dirty="0" smtClean="0"/>
          </a:p>
          <a:p>
            <a:r>
              <a:rPr lang="hr-HR" dirty="0" smtClean="0"/>
              <a:t>Promjene stavova cilja ne javnosti </a:t>
            </a:r>
          </a:p>
          <a:p>
            <a:endParaRPr lang="hr-HR" dirty="0" smtClean="0"/>
          </a:p>
          <a:p>
            <a:r>
              <a:rPr lang="hr-HR" dirty="0" smtClean="0"/>
              <a:t>Poboljšanje odnosa sa zajednicom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Povećanje udjela na tržištu </a:t>
            </a:r>
          </a:p>
          <a:p>
            <a:endParaRPr lang="hr-HR" dirty="0" smtClean="0"/>
          </a:p>
          <a:p>
            <a:r>
              <a:rPr lang="hr-HR" dirty="0" smtClean="0"/>
              <a:t>Utjecaj na vladinu politiku </a:t>
            </a:r>
          </a:p>
          <a:p>
            <a:endParaRPr lang="hr-HR" dirty="0" smtClean="0"/>
          </a:p>
          <a:p>
            <a:r>
              <a:rPr lang="hr-HR" dirty="0" smtClean="0"/>
              <a:t>Poboljšanje komunikacije s ulagačima i njihovim savjetnicima</a:t>
            </a:r>
          </a:p>
          <a:p>
            <a:endParaRPr lang="hr-HR" dirty="0" smtClean="0"/>
          </a:p>
          <a:p>
            <a:r>
              <a:rPr lang="hr-HR" dirty="0" smtClean="0"/>
              <a:t>Poboljšanje odnosa u industriji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Masovni mediji su sastavni dio modernoga društva</a:t>
            </a:r>
          </a:p>
          <a:p>
            <a:endParaRPr lang="hr-HR" dirty="0" smtClean="0"/>
          </a:p>
          <a:p>
            <a:r>
              <a:rPr lang="hr-HR" dirty="0" smtClean="0"/>
              <a:t>Masovni mediji imaju važnu ulogu u oblikovanju naših misli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Dva osnovna cilja medija:</a:t>
            </a:r>
          </a:p>
          <a:p>
            <a:endParaRPr lang="hr-HR" dirty="0" smtClean="0"/>
          </a:p>
          <a:p>
            <a:r>
              <a:rPr lang="hr-HR" dirty="0" smtClean="0"/>
              <a:t>Traženje i širenje istine</a:t>
            </a:r>
          </a:p>
          <a:p>
            <a:endParaRPr lang="hr-HR" dirty="0" smtClean="0"/>
          </a:p>
          <a:p>
            <a:r>
              <a:rPr lang="hr-HR" dirty="0" smtClean="0"/>
              <a:t>Stjecanje profita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Novinari se ne zamaraju s pozitivnim ili negativnim učincima reportaže</a:t>
            </a:r>
          </a:p>
          <a:p>
            <a:endParaRPr lang="hr-HR" dirty="0" smtClean="0"/>
          </a:p>
          <a:p>
            <a:r>
              <a:rPr lang="hr-HR" dirty="0" smtClean="0"/>
              <a:t>Novi mediji su omogućili odnosima s javnošću da naprave više posla za manje vremena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Produktivnost se je povećala zahvaljujući korištenju brojnih elektroničkih alata</a:t>
            </a:r>
          </a:p>
          <a:p>
            <a:endParaRPr lang="hr-HR" dirty="0" smtClean="0"/>
          </a:p>
          <a:p>
            <a:r>
              <a:rPr lang="hr-HR" dirty="0" smtClean="0"/>
              <a:t>No ne misle svi kako računalo i novi mediji potiču produktivnost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J. </a:t>
            </a:r>
            <a:r>
              <a:rPr lang="hr-HR" dirty="0" err="1" smtClean="0"/>
              <a:t>Springston</a:t>
            </a:r>
            <a:r>
              <a:rPr lang="hr-HR" dirty="0" smtClean="0"/>
              <a:t> =&gt; ozbiljan je problem preopterećenost informacijama.</a:t>
            </a:r>
          </a:p>
          <a:p>
            <a:endParaRPr lang="hr-HR" dirty="0" smtClean="0"/>
          </a:p>
          <a:p>
            <a:r>
              <a:rPr lang="hr-HR" dirty="0" smtClean="0"/>
              <a:t>Nisu samo PR-ovci opterećeni već i sami novinari i brojne druge profesije, ali i cijelo društvo.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 ipak ona pozitivna strana novih medija je raznolikost metoda i distribucija </a:t>
            </a:r>
            <a:r>
              <a:rPr lang="hr-HR" dirty="0" err="1" smtClean="0"/>
              <a:t>infomacija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E-</a:t>
            </a:r>
            <a:r>
              <a:rPr lang="hr-HR" dirty="0" err="1" smtClean="0"/>
              <a:t>mailovi</a:t>
            </a:r>
            <a:r>
              <a:rPr lang="hr-HR" dirty="0" smtClean="0"/>
              <a:t> su vrlo vrijedan alat za internu i vanjsku komunikaciju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Različiti načini transferiranja i arhiviranja informacija istovremeno</a:t>
            </a:r>
          </a:p>
          <a:p>
            <a:endParaRPr lang="hr-HR" dirty="0" smtClean="0"/>
          </a:p>
          <a:p>
            <a:r>
              <a:rPr lang="hr-HR" dirty="0" smtClean="0"/>
              <a:t>Ako organizacija ima </a:t>
            </a:r>
            <a:r>
              <a:rPr lang="hr-HR" dirty="0" err="1" smtClean="0"/>
              <a:t>online</a:t>
            </a:r>
            <a:r>
              <a:rPr lang="hr-HR" dirty="0" smtClean="0"/>
              <a:t> arhivu,  svi zainteresirani mogu skinuti brojne materijale s tih stranica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Emitiranje videozapisa webom =&gt; važna i značajna odlika današnjice.</a:t>
            </a:r>
          </a:p>
          <a:p>
            <a:endParaRPr lang="hr-HR" dirty="0" smtClean="0"/>
          </a:p>
          <a:p>
            <a:r>
              <a:rPr lang="hr-HR" dirty="0" smtClean="0"/>
              <a:t>Internet je omogućio interaktivnost, olakšao dvosmjernu komunikaciju i kreiranje informacija.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199</TotalTime>
  <Words>366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Odnosi s javnošću u novim medijima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Odnosi s javnošću u novim medijima (usporedba s tradicionalnim)</dc:title>
  <dc:creator>Šime</dc:creator>
  <cp:lastModifiedBy>Šime</cp:lastModifiedBy>
  <cp:revision>10</cp:revision>
  <dcterms:created xsi:type="dcterms:W3CDTF">2013-12-08T09:45:26Z</dcterms:created>
  <dcterms:modified xsi:type="dcterms:W3CDTF">2013-12-08T13:05:07Z</dcterms:modified>
</cp:coreProperties>
</file>