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E32009CB-920A-4523-B150-6A366A6343B8}" type="datetimeFigureOut">
              <a:rPr lang="hr-HR" smtClean="0"/>
              <a:t>1.4.2020.</a:t>
            </a:fld>
            <a:endParaRPr lang="hr-H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hr-H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0C5E78A-12DE-45F2-912A-5C509B737A34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009CB-920A-4523-B150-6A366A6343B8}" type="datetimeFigureOut">
              <a:rPr lang="hr-HR" smtClean="0"/>
              <a:t>1.4.2020.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5E78A-12DE-45F2-912A-5C509B737A34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009CB-920A-4523-B150-6A366A6343B8}" type="datetimeFigureOut">
              <a:rPr lang="hr-HR" smtClean="0"/>
              <a:t>1.4.2020.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5E78A-12DE-45F2-912A-5C509B737A34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32009CB-920A-4523-B150-6A366A6343B8}" type="datetimeFigureOut">
              <a:rPr lang="hr-HR" smtClean="0"/>
              <a:t>1.4.2020.</a:t>
            </a:fld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0C5E78A-12DE-45F2-912A-5C509B737A34}" type="slidenum">
              <a:rPr lang="hr-HR" smtClean="0"/>
              <a:t>‹#›</a:t>
            </a:fld>
            <a:endParaRPr lang="hr-H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E32009CB-920A-4523-B150-6A366A6343B8}" type="datetimeFigureOut">
              <a:rPr lang="hr-HR" smtClean="0"/>
              <a:t>1.4.2020.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hr-H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0C5E78A-12DE-45F2-912A-5C509B737A34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009CB-920A-4523-B150-6A366A6343B8}" type="datetimeFigureOut">
              <a:rPr lang="hr-HR" smtClean="0"/>
              <a:t>1.4.2020.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5E78A-12DE-45F2-912A-5C509B737A34}" type="slidenum">
              <a:rPr lang="hr-HR" smtClean="0"/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009CB-920A-4523-B150-6A366A6343B8}" type="datetimeFigureOut">
              <a:rPr lang="hr-HR" smtClean="0"/>
              <a:t>1.4.2020.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5E78A-12DE-45F2-912A-5C509B737A34}" type="slidenum">
              <a:rPr lang="hr-HR" smtClean="0"/>
              <a:t>‹#›</a:t>
            </a:fld>
            <a:endParaRPr lang="hr-H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32009CB-920A-4523-B150-6A366A6343B8}" type="datetimeFigureOut">
              <a:rPr lang="hr-HR" smtClean="0"/>
              <a:t>1.4.2020.</a:t>
            </a:fld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0C5E78A-12DE-45F2-912A-5C509B737A34}" type="slidenum">
              <a:rPr lang="hr-HR" smtClean="0"/>
              <a:t>‹#›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009CB-920A-4523-B150-6A366A6343B8}" type="datetimeFigureOut">
              <a:rPr lang="hr-HR" smtClean="0"/>
              <a:t>1.4.2020.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5E78A-12DE-45F2-912A-5C509B737A34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32009CB-920A-4523-B150-6A366A6343B8}" type="datetimeFigureOut">
              <a:rPr lang="hr-HR" smtClean="0"/>
              <a:t>1.4.2020.</a:t>
            </a:fld>
            <a:endParaRPr lang="hr-H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0C5E78A-12DE-45F2-912A-5C509B737A34}" type="slidenum">
              <a:rPr lang="hr-HR" smtClean="0"/>
              <a:t>‹#›</a:t>
            </a:fld>
            <a:endParaRPr lang="hr-H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32009CB-920A-4523-B150-6A366A6343B8}" type="datetimeFigureOut">
              <a:rPr lang="hr-HR" smtClean="0"/>
              <a:t>1.4.2020.</a:t>
            </a:fld>
            <a:endParaRPr lang="hr-H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0C5E78A-12DE-45F2-912A-5C509B737A34}" type="slidenum">
              <a:rPr lang="hr-HR" smtClean="0"/>
              <a:t>‹#›</a:t>
            </a:fld>
            <a:endParaRPr lang="hr-H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32009CB-920A-4523-B150-6A366A6343B8}" type="datetimeFigureOut">
              <a:rPr lang="hr-HR" smtClean="0"/>
              <a:t>1.4.2020.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0C5E78A-12DE-45F2-912A-5C509B737A34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Ciljevi kirurškog liječenja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Ivana Žugec,dr.med.dent.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09548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Najvažniji preduvjet za kirurško liječenje je da se na odgovarajući način obavlja oralna higijena i suradnja s pacijentom</a:t>
            </a:r>
          </a:p>
          <a:p>
            <a:pPr marL="0" indent="0">
              <a:buNone/>
            </a:pPr>
            <a:endParaRPr lang="hr-HR" dirty="0" smtClean="0"/>
          </a:p>
          <a:p>
            <a:r>
              <a:rPr lang="hr-HR" dirty="0" smtClean="0"/>
              <a:t>Kirurško liječenje dio je cjelovitije funkcionalne i estetske rehabilitacije žvačnog sustava i zuba</a:t>
            </a:r>
          </a:p>
          <a:p>
            <a:pPr marL="0" indent="0">
              <a:buNone/>
            </a:pPr>
            <a:endParaRPr lang="hr-HR" dirty="0" smtClean="0"/>
          </a:p>
          <a:p>
            <a:r>
              <a:rPr lang="hr-HR" dirty="0" smtClean="0"/>
              <a:t>Cilj liječenja je obnova funkcionalne anatomije parodonta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3983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Ciljevi liječenja uključuju:</a:t>
            </a:r>
          </a:p>
          <a:p>
            <a:pPr marL="0" indent="0">
              <a:buNone/>
            </a:pPr>
            <a:endParaRPr lang="hr-HR" dirty="0" smtClean="0"/>
          </a:p>
          <a:p>
            <a:r>
              <a:rPr lang="hr-HR" dirty="0" smtClean="0"/>
              <a:t>Uklanjanje zaostale upale nakon higijene i poboljšanja uvjeta održavanja</a:t>
            </a:r>
          </a:p>
        </p:txBody>
      </p:sp>
    </p:spTree>
    <p:extLst>
      <p:ext uri="{BB962C8B-B14F-4D97-AF65-F5344CB8AC3E}">
        <p14:creationId xmlns:p14="http://schemas.microsoft.com/office/powerpoint/2010/main" val="28568022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/>
              <a:t>Rehabilitaciju anatomskih stanja nakon </a:t>
            </a:r>
            <a:r>
              <a:rPr lang="hr-HR" dirty="0" smtClean="0"/>
              <a:t>parodontitisa</a:t>
            </a:r>
          </a:p>
          <a:p>
            <a:pPr marL="0" indent="0">
              <a:buNone/>
            </a:pPr>
            <a:endParaRPr lang="hr-HR" dirty="0"/>
          </a:p>
          <a:p>
            <a:r>
              <a:rPr lang="hr-HR" dirty="0"/>
              <a:t>Poboljšanjae estetskoh i fonetskog </a:t>
            </a:r>
            <a:r>
              <a:rPr lang="hr-HR" dirty="0" smtClean="0"/>
              <a:t>stanja</a:t>
            </a:r>
          </a:p>
          <a:p>
            <a:pPr marL="0" indent="0">
              <a:buNone/>
            </a:pPr>
            <a:endParaRPr lang="hr-HR" dirty="0"/>
          </a:p>
          <a:p>
            <a:r>
              <a:rPr lang="hr-HR" dirty="0"/>
              <a:t>Optimizaciju stanja za restaurativnu terapiju kada sanacija oštećenog tvrdog tkiva zahtijeva subgingivalnu restauraciju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12638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Postoje 3 glavne faze ozdravljenja  nakon liječenja:</a:t>
            </a:r>
          </a:p>
          <a:p>
            <a:pPr marL="0" indent="0">
              <a:buNone/>
            </a:pPr>
            <a:endParaRPr lang="hr-HR" dirty="0" smtClean="0"/>
          </a:p>
          <a:p>
            <a:r>
              <a:rPr lang="hr-HR" dirty="0" smtClean="0"/>
              <a:t>1. UPALA</a:t>
            </a:r>
          </a:p>
          <a:p>
            <a:r>
              <a:rPr lang="hr-HR" dirty="0" smtClean="0"/>
              <a:t>2. FORMIRANJE  GRANULACIJSKOG TKIVA </a:t>
            </a:r>
          </a:p>
          <a:p>
            <a:r>
              <a:rPr lang="hr-HR" dirty="0" smtClean="0"/>
              <a:t>3. OBLIKOVANJE  I  SAZRIJEVANJE STRUKTURA  TKIVA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418872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</TotalTime>
  <Words>103</Words>
  <Application>Microsoft Office PowerPoint</Application>
  <PresentationFormat>On-screen Show (4:3)</PresentationFormat>
  <Paragraphs>20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Oriel</vt:lpstr>
      <vt:lpstr>Ciljevi kirurškog liječenja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Ciljevi kirurškog liječenja</dc:title>
  <dc:creator>Korisnik</dc:creator>
  <cp:lastModifiedBy>Korisnik</cp:lastModifiedBy>
  <cp:revision>2</cp:revision>
  <dcterms:created xsi:type="dcterms:W3CDTF">2020-04-01T12:33:41Z</dcterms:created>
  <dcterms:modified xsi:type="dcterms:W3CDTF">2020-04-01T12:46:53Z</dcterms:modified>
</cp:coreProperties>
</file>