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6" r:id="rId3"/>
    <p:sldId id="276" r:id="rId4"/>
    <p:sldId id="274" r:id="rId5"/>
    <p:sldId id="281" r:id="rId6"/>
    <p:sldId id="283" r:id="rId7"/>
    <p:sldId id="284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ježana Milinović" userId="d72c79e0-2c99-4171-b25a-b5a31930d961" providerId="ADAL" clId="{F1C60EFB-6DC1-41CB-A29C-30C2C56D8788}"/>
    <pc:docChg chg="undo custSel modSld">
      <pc:chgData name="Snježana Milinović" userId="d72c79e0-2c99-4171-b25a-b5a31930d961" providerId="ADAL" clId="{F1C60EFB-6DC1-41CB-A29C-30C2C56D8788}" dt="2021-03-08T18:51:03.642" v="92" actId="20577"/>
      <pc:docMkLst>
        <pc:docMk/>
      </pc:docMkLst>
      <pc:sldChg chg="modSp mod">
        <pc:chgData name="Snježana Milinović" userId="d72c79e0-2c99-4171-b25a-b5a31930d961" providerId="ADAL" clId="{F1C60EFB-6DC1-41CB-A29C-30C2C56D8788}" dt="2021-03-08T18:51:03.642" v="92" actId="20577"/>
        <pc:sldMkLst>
          <pc:docMk/>
          <pc:sldMk cId="0" sldId="283"/>
        </pc:sldMkLst>
        <pc:graphicFrameChg chg="modGraphic">
          <ac:chgData name="Snježana Milinović" userId="d72c79e0-2c99-4171-b25a-b5a31930d961" providerId="ADAL" clId="{F1C60EFB-6DC1-41CB-A29C-30C2C56D8788}" dt="2021-03-08T18:51:03.642" v="92" actId="20577"/>
          <ac:graphicFrameMkLst>
            <pc:docMk/>
            <pc:sldMk cId="0" sldId="283"/>
            <ac:graphicFrameMk id="2" creationId="{00000000-0000-0000-0000-000000000000}"/>
          </ac:graphicFrameMkLst>
        </pc:graphicFrameChg>
      </pc:sldChg>
      <pc:sldChg chg="modSp mod">
        <pc:chgData name="Snježana Milinović" userId="d72c79e0-2c99-4171-b25a-b5a31930d961" providerId="ADAL" clId="{F1C60EFB-6DC1-41CB-A29C-30C2C56D8788}" dt="2021-03-08T18:40:07.209" v="57" actId="20577"/>
        <pc:sldMkLst>
          <pc:docMk/>
          <pc:sldMk cId="1719826958" sldId="286"/>
        </pc:sldMkLst>
        <pc:graphicFrameChg chg="modGraphic">
          <ac:chgData name="Snježana Milinović" userId="d72c79e0-2c99-4171-b25a-b5a31930d961" providerId="ADAL" clId="{F1C60EFB-6DC1-41CB-A29C-30C2C56D8788}" dt="2021-03-08T18:40:07.209" v="57" actId="20577"/>
          <ac:graphicFrameMkLst>
            <pc:docMk/>
            <pc:sldMk cId="1719826958" sldId="286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D9F9-FB26-4B87-8505-59475B96960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9F81-0698-4319-B061-6B12E7420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93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5542-04D6-4C80-937D-166C58D1076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7FF9-676D-4956-A5D2-10E5EDF932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2" t="52468" r="34852" b="14815"/>
          <a:stretch/>
        </p:blipFill>
        <p:spPr bwMode="auto">
          <a:xfrm>
            <a:off x="323529" y="332656"/>
            <a:ext cx="684076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36413"/>
              </p:ext>
            </p:extLst>
          </p:nvPr>
        </p:nvGraphicFramePr>
        <p:xfrm>
          <a:off x="3563888" y="1052736"/>
          <a:ext cx="511256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67">
                  <a:extLst>
                    <a:ext uri="{9D8B030D-6E8A-4147-A177-3AD203B41FA5}">
                      <a16:colId xmlns:a16="http://schemas.microsoft.com/office/drawing/2014/main" val="2140819625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137005091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1491519461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1184264582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969176416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3023126516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3553541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izlaz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3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5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4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79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3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1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19283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6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3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9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34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82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 cstate="print"/>
          <a:srcRect l="56983" t="35979" r="5817" b="30246"/>
          <a:stretch/>
        </p:blipFill>
        <p:spPr bwMode="auto">
          <a:xfrm>
            <a:off x="539552" y="548680"/>
            <a:ext cx="676875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6" b="22331"/>
          <a:stretch/>
        </p:blipFill>
        <p:spPr>
          <a:xfrm>
            <a:off x="3347864" y="2276872"/>
            <a:ext cx="553076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7873" t="46561" r="11537" b="31746"/>
          <a:stretch/>
        </p:blipFill>
        <p:spPr bwMode="auto">
          <a:xfrm>
            <a:off x="467544" y="548680"/>
            <a:ext cx="7344816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63000" r="30268" b="10857"/>
          <a:stretch/>
        </p:blipFill>
        <p:spPr bwMode="auto">
          <a:xfrm>
            <a:off x="3995936" y="3212976"/>
            <a:ext cx="2733478" cy="331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07" t="13786" r="6478" b="16372"/>
          <a:stretch>
            <a:fillRect/>
          </a:stretch>
        </p:blipFill>
        <p:spPr bwMode="auto">
          <a:xfrm>
            <a:off x="100502" y="222093"/>
            <a:ext cx="88997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90" t="27242" r="17602" b="42754"/>
          <a:stretch>
            <a:fillRect/>
          </a:stretch>
        </p:blipFill>
        <p:spPr bwMode="auto">
          <a:xfrm>
            <a:off x="251520" y="548680"/>
            <a:ext cx="8208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Ispisuje se najmanja </a:t>
            </a:r>
          </a:p>
          <a:p>
            <a:pPr marL="0" indent="0">
              <a:buNone/>
            </a:pPr>
            <a:r>
              <a:rPr lang="hr-HR" dirty="0"/>
              <a:t>znamenka jedinice </a:t>
            </a:r>
          </a:p>
          <a:p>
            <a:pPr marL="0" indent="0">
              <a:buNone/>
            </a:pPr>
            <a:r>
              <a:rPr lang="hr-HR" dirty="0"/>
              <a:t>od učitanih brojeva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27376"/>
              </p:ext>
            </p:extLst>
          </p:nvPr>
        </p:nvGraphicFramePr>
        <p:xfrm>
          <a:off x="4499990" y="1414780"/>
          <a:ext cx="439249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35678964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162862767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66530614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325543859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1141693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izlaz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70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8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4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26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11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0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9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652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590" t="31243" r="9601" b="28753"/>
          <a:stretch>
            <a:fillRect/>
          </a:stretch>
        </p:blipFill>
        <p:spPr bwMode="auto">
          <a:xfrm>
            <a:off x="395536" y="404663"/>
            <a:ext cx="7704856" cy="32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297" t="36911" r="31024" b="5600"/>
          <a:stretch>
            <a:fillRect/>
          </a:stretch>
        </p:blipFill>
        <p:spPr bwMode="auto">
          <a:xfrm>
            <a:off x="971600" y="3861048"/>
            <a:ext cx="3240360" cy="25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71</Words>
  <Application>Microsoft Office PowerPoint</Application>
  <PresentationFormat>Prikaz na zaslonu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tema</vt:lpstr>
      <vt:lpstr>Ponavljanje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ucenik</dc:creator>
  <cp:lastModifiedBy>Snježana Milinović</cp:lastModifiedBy>
  <cp:revision>30</cp:revision>
  <dcterms:created xsi:type="dcterms:W3CDTF">2014-05-09T13:32:06Z</dcterms:created>
  <dcterms:modified xsi:type="dcterms:W3CDTF">2021-03-08T18:51:12Z</dcterms:modified>
</cp:coreProperties>
</file>