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7" r:id="rId13"/>
    <p:sldId id="272" r:id="rId14"/>
    <p:sldId id="273" r:id="rId15"/>
    <p:sldId id="274" r:id="rId16"/>
    <p:sldId id="275" r:id="rId17"/>
    <p:sldId id="276" r:id="rId18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dija Blagojević" userId="dd34498d-c5cb-4820-b009-9f6aab0b2998" providerId="ADAL" clId="{5525077E-C72D-497C-B40D-607710A4BC23}"/>
    <pc:docChg chg="addSld modSld">
      <pc:chgData name="Lidija Blagojević" userId="dd34498d-c5cb-4820-b009-9f6aab0b2998" providerId="ADAL" clId="{5525077E-C72D-497C-B40D-607710A4BC23}" dt="2020-12-02T10:05:43.650" v="1" actId="680"/>
      <pc:docMkLst>
        <pc:docMk/>
      </pc:docMkLst>
      <pc:sldChg chg="modSp mod">
        <pc:chgData name="Lidija Blagojević" userId="dd34498d-c5cb-4820-b009-9f6aab0b2998" providerId="ADAL" clId="{5525077E-C72D-497C-B40D-607710A4BC23}" dt="2020-12-02T09:59:02.256" v="0" actId="6549"/>
        <pc:sldMkLst>
          <pc:docMk/>
          <pc:sldMk cId="2271373778" sldId="269"/>
        </pc:sldMkLst>
        <pc:spChg chg="mod">
          <ac:chgData name="Lidija Blagojević" userId="dd34498d-c5cb-4820-b009-9f6aab0b2998" providerId="ADAL" clId="{5525077E-C72D-497C-B40D-607710A4BC23}" dt="2020-12-02T09:59:02.256" v="0" actId="6549"/>
          <ac:spMkLst>
            <pc:docMk/>
            <pc:sldMk cId="2271373778" sldId="269"/>
            <ac:spMk id="3" creationId="{85A3A7A8-81BB-4075-84AE-26952E61BAD6}"/>
          </ac:spMkLst>
        </pc:spChg>
      </pc:sldChg>
      <pc:sldChg chg="new">
        <pc:chgData name="Lidija Blagojević" userId="dd34498d-c5cb-4820-b009-9f6aab0b2998" providerId="ADAL" clId="{5525077E-C72D-497C-B40D-607710A4BC23}" dt="2020-12-02T10:05:43.650" v="1" actId="680"/>
        <pc:sldMkLst>
          <pc:docMk/>
          <pc:sldMk cId="3996989030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2020-12-02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5536" y="1854572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altLang="ko-K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Nultočke</a:t>
            </a:r>
            <a:r>
              <a:rPr lang="hr-HR" altLang="ko-K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kvadratne funkcije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72200" y="3435846"/>
            <a:ext cx="2537370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r-HR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Lidija Blagojević, prof. savjetnik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442BB9-09C0-43A3-B88E-C6A67C2A3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 (</a:t>
            </a:r>
            <a:r>
              <a:rPr lang="hr-HR" dirty="0" err="1"/>
              <a:t>zad</a:t>
            </a:r>
            <a:r>
              <a:rPr lang="hr-HR" dirty="0"/>
              <a:t> 3. str 97)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751DAFB-5702-4CCC-9421-7DB68E3C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95" y="1491630"/>
            <a:ext cx="7312573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377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925E39-93C1-4D0B-99D9-C46172AEF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Zadaci (</a:t>
            </a:r>
            <a:r>
              <a:rPr lang="hr-HR" dirty="0" err="1"/>
              <a:t>zad</a:t>
            </a:r>
            <a:r>
              <a:rPr lang="hr-HR" dirty="0"/>
              <a:t> 4 i 5. str 98)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C45AFB4-D444-4E19-805F-FB8CE3A54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08" y="1089571"/>
            <a:ext cx="6315971" cy="371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750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8288A7-3323-4CD4-8C0A-2BCB05E84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 (</a:t>
            </a:r>
            <a:r>
              <a:rPr lang="hr-HR" dirty="0" err="1"/>
              <a:t>zad</a:t>
            </a:r>
            <a:r>
              <a:rPr lang="hr-HR" dirty="0"/>
              <a:t> 6. str. 100)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8F3397C-FF15-4556-81F4-E49AB93AD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31590"/>
            <a:ext cx="6950304" cy="3096344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8F85E55E-9EE5-4DD2-B985-6C86F3A4E158}"/>
              </a:ext>
            </a:extLst>
          </p:cNvPr>
          <p:cNvSpPr txBox="1"/>
          <p:nvPr/>
        </p:nvSpPr>
        <p:spPr>
          <a:xfrm>
            <a:off x="7668344" y="1275606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a i b na satu</a:t>
            </a:r>
          </a:p>
          <a:p>
            <a:r>
              <a:rPr lang="hr-HR" dirty="0"/>
              <a:t>DZ c i d</a:t>
            </a:r>
          </a:p>
        </p:txBody>
      </p:sp>
    </p:spTree>
    <p:extLst>
      <p:ext uri="{BB962C8B-B14F-4D97-AF65-F5344CB8AC3E}">
        <p14:creationId xmlns:p14="http://schemas.microsoft.com/office/powerpoint/2010/main" val="4093013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529D9C-A367-4FF2-8EF7-CF329F445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Domaća zadaća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423652C6-A402-4B66-A0E5-63936C46A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0046" y="1419622"/>
            <a:ext cx="7217641" cy="294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359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C8DA76B-45DE-4B6F-AFC5-BEE32AEA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216"/>
            <a:ext cx="7092280" cy="857250"/>
          </a:xfrm>
        </p:spPr>
        <p:txBody>
          <a:bodyPr>
            <a:normAutofit fontScale="90000"/>
          </a:bodyPr>
          <a:lstStyle/>
          <a:p>
            <a:r>
              <a:rPr lang="hr-HR" dirty="0"/>
              <a:t>Prezentacija, video lekcija i domaća zadaća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CDA59D2B-AD0F-43DA-917A-F363329F4018}"/>
              </a:ext>
            </a:extLst>
          </p:cNvPr>
          <p:cNvSpPr txBox="1"/>
          <p:nvPr/>
        </p:nvSpPr>
        <p:spPr>
          <a:xfrm>
            <a:off x="683568" y="235572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Ova prezentacija, Video lekcija za ovu nastavnu </a:t>
            </a:r>
            <a:r>
              <a:rPr lang="hr-HR" dirty="0" err="1"/>
              <a:t>jednicu</a:t>
            </a:r>
            <a:r>
              <a:rPr lang="hr-HR" dirty="0"/>
              <a:t> kao i mjesto za predaju domaće zadaće nalazi se na </a:t>
            </a:r>
            <a:r>
              <a:rPr lang="hr-HR" dirty="0" err="1"/>
              <a:t>Loomenu</a:t>
            </a:r>
            <a:r>
              <a:rPr lang="hr-HR" dirty="0"/>
              <a:t>, u našem kolegiju MIOS, na uobičajenom mjestu. Rok za predaju domaće zadaće također je uobičajen, večer prije sata Matematike, do 23:59</a:t>
            </a:r>
          </a:p>
        </p:txBody>
      </p:sp>
    </p:spTree>
    <p:extLst>
      <p:ext uri="{BB962C8B-B14F-4D97-AF65-F5344CB8AC3E}">
        <p14:creationId xmlns:p14="http://schemas.microsoft.com/office/powerpoint/2010/main" val="79762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27C8F3F-6DDE-4D27-BE15-37AE017F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Nultočka</a:t>
            </a:r>
            <a:r>
              <a:rPr lang="hr-HR" dirty="0"/>
              <a:t> kvadratne funkcije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126A7153-2523-4C04-B4DC-70CB10E6A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47614"/>
            <a:ext cx="6429375" cy="1076325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C911883A-C347-45D8-95C9-DA66BA697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322" y="2883421"/>
            <a:ext cx="63246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0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6B3831-7424-4876-A514-E215E0AD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/>
              <a:t>Primjer 1.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63BC57C-1A36-4C1A-9F5B-3B180A19C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00151"/>
            <a:ext cx="8579296" cy="3394472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Odredite </a:t>
            </a:r>
            <a:r>
              <a:rPr lang="hr-HR" dirty="0" err="1"/>
              <a:t>nultočke</a:t>
            </a:r>
            <a:r>
              <a:rPr lang="hr-HR" dirty="0"/>
              <a:t> i tjeme kvadratne funkcije i pomoću njih skicirajte njezin graf</a:t>
            </a:r>
          </a:p>
          <a:p>
            <a:pPr marL="0" indent="0">
              <a:buNone/>
            </a:pPr>
            <a:r>
              <a:rPr lang="hr-HR" dirty="0"/>
              <a:t>f(x)=x</a:t>
            </a:r>
            <a:r>
              <a:rPr lang="hr-HR" baseline="30000" dirty="0"/>
              <a:t>2</a:t>
            </a:r>
            <a:r>
              <a:rPr lang="hr-HR" dirty="0"/>
              <a:t>-5x+6</a:t>
            </a:r>
          </a:p>
        </p:txBody>
      </p:sp>
    </p:spTree>
    <p:extLst>
      <p:ext uri="{BB962C8B-B14F-4D97-AF65-F5344CB8AC3E}">
        <p14:creationId xmlns:p14="http://schemas.microsoft.com/office/powerpoint/2010/main" val="2537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DEA52B-EE1A-4FEC-9082-EBB86D970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2(primjer 3 iz udžbenika)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CE06B3-3802-4DE0-8990-64576184F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 kojim točkama graf funkcije</a:t>
            </a:r>
          </a:p>
          <a:p>
            <a:pPr marL="0" indent="0">
              <a:buNone/>
            </a:pPr>
            <a:r>
              <a:rPr lang="hr-HR" dirty="0"/>
              <a:t>f(x)=2(x+1)(x-3) siječe os x? Što zaključujemo?</a:t>
            </a:r>
          </a:p>
        </p:txBody>
      </p:sp>
    </p:spTree>
    <p:extLst>
      <p:ext uri="{BB962C8B-B14F-4D97-AF65-F5344CB8AC3E}">
        <p14:creationId xmlns:p14="http://schemas.microsoft.com/office/powerpoint/2010/main" val="36734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C03C001-FF77-41BB-8741-D8DB71B2F6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400" y="1347614"/>
            <a:ext cx="806489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70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8A6E43-EC0F-431A-8869-7DF8568B3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 (</a:t>
            </a:r>
            <a:r>
              <a:rPr lang="hr-HR" dirty="0" err="1"/>
              <a:t>zad</a:t>
            </a:r>
            <a:r>
              <a:rPr lang="hr-HR" dirty="0"/>
              <a:t> 2. str. 95)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A3A7A8-81BB-4075-84AE-26952E61B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2200" y="1200151"/>
            <a:ext cx="2592288" cy="3394472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hr-HR" dirty="0"/>
              <a:t>Riješiti na satu, 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2A80C48-D5E0-49B9-A186-1AB0F0899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059582"/>
            <a:ext cx="57816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37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1E836F-A179-44CF-8F0F-55A40D6D8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3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55CB440B-436A-4CB3-8554-3853BAC110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097260"/>
            <a:ext cx="6038850" cy="2914650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4791DCBD-4B65-48E9-85A1-F55C24E26C52}"/>
              </a:ext>
            </a:extLst>
          </p:cNvPr>
          <p:cNvSpPr txBox="1"/>
          <p:nvPr/>
        </p:nvSpPr>
        <p:spPr>
          <a:xfrm>
            <a:off x="539552" y="429994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Što zaključujemo?</a:t>
            </a:r>
          </a:p>
        </p:txBody>
      </p:sp>
    </p:spTree>
    <p:extLst>
      <p:ext uri="{BB962C8B-B14F-4D97-AF65-F5344CB8AC3E}">
        <p14:creationId xmlns:p14="http://schemas.microsoft.com/office/powerpoint/2010/main" val="1965832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11927C0B-6296-46B2-A9FF-BE168D1E7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987574"/>
            <a:ext cx="6164724" cy="1623045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8C1FF601-1077-4839-BCE2-B8B2DD599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912730"/>
            <a:ext cx="6264696" cy="197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18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6989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05ad64a8-3072-44b7-9688-07bbb5c6aecf" xsi:nil="true"/>
    <NotebookType xmlns="05ad64a8-3072-44b7-9688-07bbb5c6aecf" xsi:nil="true"/>
    <CultureName xmlns="05ad64a8-3072-44b7-9688-07bbb5c6aecf" xsi:nil="true"/>
    <Owner xmlns="05ad64a8-3072-44b7-9688-07bbb5c6aecf">
      <UserInfo>
        <DisplayName/>
        <AccountId xsi:nil="true"/>
        <AccountType/>
      </UserInfo>
    </Owner>
    <Students xmlns="05ad64a8-3072-44b7-9688-07bbb5c6aecf">
      <UserInfo>
        <DisplayName/>
        <AccountId xsi:nil="true"/>
        <AccountType/>
      </UserInfo>
    </Students>
    <Student_Groups xmlns="05ad64a8-3072-44b7-9688-07bbb5c6aecf">
      <UserInfo>
        <DisplayName/>
        <AccountId xsi:nil="true"/>
        <AccountType/>
      </UserInfo>
    </Student_Groups>
    <Distribution_Groups xmlns="05ad64a8-3072-44b7-9688-07bbb5c6aecf" xsi:nil="true"/>
    <TeamsChannelId xmlns="05ad64a8-3072-44b7-9688-07bbb5c6aecf" xsi:nil="true"/>
    <Math_Settings xmlns="05ad64a8-3072-44b7-9688-07bbb5c6aecf" xsi:nil="true"/>
    <AppVersion xmlns="05ad64a8-3072-44b7-9688-07bbb5c6aecf" xsi:nil="true"/>
    <LMS_Mappings xmlns="05ad64a8-3072-44b7-9688-07bbb5c6aecf" xsi:nil="true"/>
    <Invited_Teachers xmlns="05ad64a8-3072-44b7-9688-07bbb5c6aecf" xsi:nil="true"/>
    <IsNotebookLocked xmlns="05ad64a8-3072-44b7-9688-07bbb5c6aecf" xsi:nil="true"/>
    <DefaultSectionNames xmlns="05ad64a8-3072-44b7-9688-07bbb5c6aecf" xsi:nil="true"/>
    <Self_Registration_Enabled xmlns="05ad64a8-3072-44b7-9688-07bbb5c6aecf" xsi:nil="true"/>
    <Has_Teacher_Only_SectionGroup xmlns="05ad64a8-3072-44b7-9688-07bbb5c6aecf" xsi:nil="true"/>
    <FolderType xmlns="05ad64a8-3072-44b7-9688-07bbb5c6aecf" xsi:nil="true"/>
    <Invited_Students xmlns="05ad64a8-3072-44b7-9688-07bbb5c6aecf" xsi:nil="true"/>
    <Teachers xmlns="05ad64a8-3072-44b7-9688-07bbb5c6aecf">
      <UserInfo>
        <DisplayName/>
        <AccountId xsi:nil="true"/>
        <AccountType/>
      </UserInfo>
    </Teachers>
    <Is_Collaboration_Space_Locked xmlns="05ad64a8-3072-44b7-9688-07bbb5c6aec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7F1B117DF975488B0393DB22D8D2BE" ma:contentTypeVersion="33" ma:contentTypeDescription="Create a new document." ma:contentTypeScope="" ma:versionID="6bd61e953fc487a4034100e29734eeb1">
  <xsd:schema xmlns:xsd="http://www.w3.org/2001/XMLSchema" xmlns:xs="http://www.w3.org/2001/XMLSchema" xmlns:p="http://schemas.microsoft.com/office/2006/metadata/properties" xmlns:ns3="05ad64a8-3072-44b7-9688-07bbb5c6aecf" xmlns:ns4="0aa6a6ba-acfe-43af-8444-806e67c30b7f" targetNamespace="http://schemas.microsoft.com/office/2006/metadata/properties" ma:root="true" ma:fieldsID="c282dba1f04b6bc9f1f7e3fb1887ee6d" ns3:_="" ns4:_="">
    <xsd:import namespace="05ad64a8-3072-44b7-9688-07bbb5c6aecf"/>
    <xsd:import namespace="0aa6a6ba-acfe-43af-8444-806e67c30b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d64a8-3072-44b7-9688-07bbb5c6a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6a6ba-acfe-43af-8444-806e67c30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EFFE74-A29A-48F4-9528-00640165D96D}">
  <ds:schemaRefs>
    <ds:schemaRef ds:uri="http://purl.org/dc/elements/1.1/"/>
    <ds:schemaRef ds:uri="05ad64a8-3072-44b7-9688-07bbb5c6aec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0aa6a6ba-acfe-43af-8444-806e67c30b7f"/>
  </ds:schemaRefs>
</ds:datastoreItem>
</file>

<file path=customXml/itemProps2.xml><?xml version="1.0" encoding="utf-8"?>
<ds:datastoreItem xmlns:ds="http://schemas.openxmlformats.org/officeDocument/2006/customXml" ds:itemID="{AC3248AA-32A6-4656-982D-8E9AA46522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054186-EDEA-4DFF-9AA1-20A2D8EBA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d64a8-3072-44b7-9688-07bbb5c6aecf"/>
    <ds:schemaRef ds:uri="0aa6a6ba-acfe-43af-8444-806e67c30b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9683</TotalTime>
  <Words>175</Words>
  <Application>Microsoft Office PowerPoint</Application>
  <PresentationFormat>Prikaz na zaslonu (16:9)</PresentationFormat>
  <Paragraphs>21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7" baseType="lpstr">
      <vt:lpstr>맑은 고딕</vt:lpstr>
      <vt:lpstr>Arial</vt:lpstr>
      <vt:lpstr>Office Theme</vt:lpstr>
      <vt:lpstr>PowerPoint prezentacija</vt:lpstr>
      <vt:lpstr>Nultočka kvadratne funkcije</vt:lpstr>
      <vt:lpstr>Primjer 1. </vt:lpstr>
      <vt:lpstr>Primjer 2(primjer 3 iz udžbenika)</vt:lpstr>
      <vt:lpstr>PowerPoint prezentacija</vt:lpstr>
      <vt:lpstr>Zadatak (zad 2. str. 95)</vt:lpstr>
      <vt:lpstr>Primjer 3</vt:lpstr>
      <vt:lpstr>PowerPoint prezentacija</vt:lpstr>
      <vt:lpstr>PowerPoint prezentacija</vt:lpstr>
      <vt:lpstr>Zadatak (zad 3. str 97)</vt:lpstr>
      <vt:lpstr>Zadaci (zad 4 i 5. str 98)</vt:lpstr>
      <vt:lpstr>Zadatak (zad 6. str. 100)</vt:lpstr>
      <vt:lpstr>Domaća zadaća</vt:lpstr>
      <vt:lpstr>Prezentacija, video lekcija i domaća zadaća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Lidija Blagojević</cp:lastModifiedBy>
  <cp:revision>70</cp:revision>
  <dcterms:created xsi:type="dcterms:W3CDTF">2014-04-01T16:27:38Z</dcterms:created>
  <dcterms:modified xsi:type="dcterms:W3CDTF">2020-12-02T10:05:52Z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0x010100C67F1B117DF975488B0393DB22D8D2BE</vt:lpwstr>
  </property>
</Properties>
</file>