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FF5C3E4-3921-4D07-A13B-2A22980C7A6D}" type="datetimeFigureOut">
              <a:rPr lang="hr-HR" smtClean="0"/>
              <a:t>15.4.2020.</a:t>
            </a:fld>
            <a:endParaRPr lang="hr-H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EBAC22B-39FA-48E8-9A15-286ED56F1566}" type="slidenum">
              <a:rPr lang="hr-HR" smtClean="0"/>
              <a:t>‹#›</a:t>
            </a:fld>
            <a:endParaRPr lang="hr-H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5C3E4-3921-4D07-A13B-2A22980C7A6D}" type="datetimeFigureOut">
              <a:rPr lang="hr-HR" smtClean="0"/>
              <a:t>15.4.2020.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AC22B-39FA-48E8-9A15-286ED56F156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5C3E4-3921-4D07-A13B-2A22980C7A6D}" type="datetimeFigureOut">
              <a:rPr lang="hr-HR" smtClean="0"/>
              <a:t>15.4.2020.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AC22B-39FA-48E8-9A15-286ED56F156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5C3E4-3921-4D07-A13B-2A22980C7A6D}" type="datetimeFigureOut">
              <a:rPr lang="hr-HR" smtClean="0"/>
              <a:t>15.4.2020.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AC22B-39FA-48E8-9A15-286ED56F156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5C3E4-3921-4D07-A13B-2A22980C7A6D}" type="datetimeFigureOut">
              <a:rPr lang="hr-HR" smtClean="0"/>
              <a:t>15.4.2020.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AC22B-39FA-48E8-9A15-286ED56F156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5C3E4-3921-4D07-A13B-2A22980C7A6D}" type="datetimeFigureOut">
              <a:rPr lang="hr-HR" smtClean="0"/>
              <a:t>15.4.2020.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AC22B-39FA-48E8-9A15-286ED56F1566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5C3E4-3921-4D07-A13B-2A22980C7A6D}" type="datetimeFigureOut">
              <a:rPr lang="hr-HR" smtClean="0"/>
              <a:t>15.4.2020.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AC22B-39FA-48E8-9A15-286ED56F156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5C3E4-3921-4D07-A13B-2A22980C7A6D}" type="datetimeFigureOut">
              <a:rPr lang="hr-HR" smtClean="0"/>
              <a:t>15.4.2020.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AC22B-39FA-48E8-9A15-286ED56F156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5C3E4-3921-4D07-A13B-2A22980C7A6D}" type="datetimeFigureOut">
              <a:rPr lang="hr-HR" smtClean="0"/>
              <a:t>15.4.2020.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AC22B-39FA-48E8-9A15-286ED56F156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5C3E4-3921-4D07-A13B-2A22980C7A6D}" type="datetimeFigureOut">
              <a:rPr lang="hr-HR" smtClean="0"/>
              <a:t>15.4.2020.</a:t>
            </a:fld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AC22B-39FA-48E8-9A15-286ED56F1566}" type="slidenum">
              <a:rPr lang="hr-HR" smtClean="0"/>
              <a:t>‹#›</a:t>
            </a:fld>
            <a:endParaRPr lang="hr-H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5C3E4-3921-4D07-A13B-2A22980C7A6D}" type="datetimeFigureOut">
              <a:rPr lang="hr-HR" smtClean="0"/>
              <a:t>15.4.2020.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AC22B-39FA-48E8-9A15-286ED56F156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FF5C3E4-3921-4D07-A13B-2A22980C7A6D}" type="datetimeFigureOut">
              <a:rPr lang="hr-HR" smtClean="0"/>
              <a:t>15.4.2020.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EBAC22B-39FA-48E8-9A15-286ED56F1566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Halitoza 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Ivana Žugec,dr.med.dent.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51154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Halitoza ili zadah iz usta- neugodan ili loš dah </a:t>
            </a:r>
          </a:p>
          <a:p>
            <a:r>
              <a:rPr lang="hr-HR" dirty="0" smtClean="0"/>
              <a:t>Može biti simptom oralne ili opće bolesti, ali može se javiti i kod zdravih osoba</a:t>
            </a:r>
          </a:p>
        </p:txBody>
      </p:sp>
    </p:spTree>
    <p:extLst>
      <p:ext uri="{BB962C8B-B14F-4D97-AF65-F5344CB8AC3E}">
        <p14:creationId xmlns:p14="http://schemas.microsoft.com/office/powerpoint/2010/main" val="958264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Etiologija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Zadah iz usta mogu uzrokovati  određene vrste hrane i pića</a:t>
            </a:r>
          </a:p>
          <a:p>
            <a:r>
              <a:rPr lang="hr-HR" dirty="0" smtClean="0"/>
              <a:t>Neke ozbiljne sistemske bolesti, npr. karcinom, dijabetes, bolesti jetara i bubrega ili infekcija</a:t>
            </a:r>
          </a:p>
        </p:txBody>
      </p:sp>
    </p:spTree>
    <p:extLst>
      <p:ext uri="{BB962C8B-B14F-4D97-AF65-F5344CB8AC3E}">
        <p14:creationId xmlns:p14="http://schemas.microsoft.com/office/powerpoint/2010/main" val="3559603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Hiposalivacija (smanjena proizvodnja sline) pridonosi isparavanju neugodnih spojeva s površina sluznice i zuba</a:t>
            </a:r>
          </a:p>
          <a:p>
            <a:r>
              <a:rPr lang="hr-HR" dirty="0" smtClean="0"/>
              <a:t>U usnoj šupljini najčešći su uzroci zadaha iz usta parodontitis, apscesi, karijes, otvorene karijesne lezije, ostaci hrane.......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83795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Dijagnostika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Dijagnosticira se pomoću uređaja HALIMETRA</a:t>
            </a:r>
          </a:p>
          <a:p>
            <a:r>
              <a:rPr lang="hr-HR" dirty="0" smtClean="0"/>
              <a:t>Potrebna je anamneza pacijenta, ispitivanje sline, mikrobiološka ispitivanja....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90095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Liječenje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Ako je glavni uzrok halitoze u usnoj šupljini, liječenje je usmjereno na smanjenje broja bakterija u ustima</a:t>
            </a:r>
          </a:p>
          <a:p>
            <a:r>
              <a:rPr lang="hr-HR" dirty="0" smtClean="0"/>
              <a:t>Potrebna je dobra oralna higijena</a:t>
            </a:r>
          </a:p>
          <a:p>
            <a:pPr marL="6858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20317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hr-HR" smtClean="0"/>
              <a:t>ako usna šupljina nije uzrok halitoze, potrebno je pacijenta proslijediti  specijalistu interne medicine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64155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82</TotalTime>
  <Words>149</Words>
  <Application>Microsoft Office PowerPoint</Application>
  <PresentationFormat>On-screen Show (4:3)</PresentationFormat>
  <Paragraphs>16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Austin</vt:lpstr>
      <vt:lpstr>Halitoza </vt:lpstr>
      <vt:lpstr>PowerPoint Presentation</vt:lpstr>
      <vt:lpstr>Etiologija</vt:lpstr>
      <vt:lpstr>PowerPoint Presentation</vt:lpstr>
      <vt:lpstr>Dijagnostika</vt:lpstr>
      <vt:lpstr>Liječenje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Halitoza</dc:title>
  <dc:creator>Korisnik</dc:creator>
  <cp:lastModifiedBy>Korisnik</cp:lastModifiedBy>
  <cp:revision>3</cp:revision>
  <dcterms:created xsi:type="dcterms:W3CDTF">2020-04-15T19:46:45Z</dcterms:created>
  <dcterms:modified xsi:type="dcterms:W3CDTF">2020-04-15T21:09:07Z</dcterms:modified>
</cp:coreProperties>
</file>