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2595240"/>
          </a:xfrm>
        </p:spPr>
        <p:txBody>
          <a:bodyPr>
            <a:normAutofit/>
          </a:bodyPr>
          <a:lstStyle/>
          <a:p>
            <a:pPr algn="ctr"/>
            <a:r>
              <a:rPr lang="hr-HR" sz="4800" b="1" dirty="0"/>
              <a:t>Otpor </a:t>
            </a:r>
            <a:br>
              <a:rPr lang="hr-HR" sz="4800" b="1" dirty="0"/>
            </a:br>
            <a:r>
              <a:rPr lang="hr-HR" sz="4800" b="1" dirty="0"/>
              <a:t>antifašističke Hrvatske</a:t>
            </a:r>
          </a:p>
        </p:txBody>
      </p:sp>
    </p:spTree>
    <p:extLst>
      <p:ext uri="{BB962C8B-B14F-4D97-AF65-F5344CB8AC3E}">
        <p14:creationId xmlns:p14="http://schemas.microsoft.com/office/powerpoint/2010/main" val="303154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osnivanje </a:t>
            </a:r>
            <a:r>
              <a:rPr lang="hr-HR" sz="2400" b="1" dirty="0"/>
              <a:t>Sisačkog partizanskog odreda </a:t>
            </a:r>
            <a:r>
              <a:rPr lang="hr-HR" sz="2400" dirty="0"/>
              <a:t>22.6.1941.g. u šumi Brezovica</a:t>
            </a:r>
          </a:p>
          <a:p>
            <a:r>
              <a:rPr lang="hr-HR" sz="2400" dirty="0"/>
              <a:t>gerilski način ratovanja</a:t>
            </a:r>
          </a:p>
        </p:txBody>
      </p:sp>
      <p:pic>
        <p:nvPicPr>
          <p:cNvPr id="1026" name="Picture 2" descr="J:\dnevnik, pripreme i sl\Marof\Šk. god. 2016.2017\4.g\slike\p110027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1800"/>
            <a:ext cx="4821025" cy="361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875" y="5410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/>
              <a:t>Spomenik u Brezovici</a:t>
            </a:r>
          </a:p>
        </p:txBody>
      </p:sp>
    </p:spTree>
    <p:extLst>
      <p:ext uri="{BB962C8B-B14F-4D97-AF65-F5344CB8AC3E}">
        <p14:creationId xmlns:p14="http://schemas.microsoft.com/office/powerpoint/2010/main" val="151519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/>
              <a:t>KPJ – Josip Broz Tito</a:t>
            </a:r>
          </a:p>
          <a:p>
            <a:r>
              <a:rPr lang="hr-HR" sz="2400" dirty="0"/>
              <a:t>obnova Jugoslavije kao zajednice</a:t>
            </a:r>
          </a:p>
          <a:p>
            <a:pPr marL="45720" indent="0">
              <a:buNone/>
            </a:pPr>
            <a:r>
              <a:rPr lang="hr-HR" sz="2400" dirty="0"/>
              <a:t>  ravnopravnih naroda</a:t>
            </a:r>
          </a:p>
          <a:p>
            <a:pPr marL="45720" indent="0">
              <a:buNone/>
            </a:pPr>
            <a:endParaRPr lang="hr-HR" sz="2400" dirty="0"/>
          </a:p>
          <a:p>
            <a:r>
              <a:rPr lang="hr-HR" sz="2400" dirty="0"/>
              <a:t>borba za nacionalno oslobođenje – </a:t>
            </a:r>
            <a:r>
              <a:rPr lang="hr-HR" sz="2400" b="1" dirty="0"/>
              <a:t>ideja federalne Jugoslavije</a:t>
            </a:r>
          </a:p>
          <a:p>
            <a:r>
              <a:rPr lang="hr-HR" sz="2400" dirty="0"/>
              <a:t>partizanski pokret u Hrvatskoj – najjači u Jugoslaviji</a:t>
            </a:r>
          </a:p>
          <a:p>
            <a:r>
              <a:rPr lang="hr-HR" sz="2400" dirty="0"/>
              <a:t>Vrhovni štab NOPOJ ; Glavni štab NOPOH (Ivo Rukavina)</a:t>
            </a:r>
          </a:p>
          <a:p>
            <a:r>
              <a:rPr lang="hr-HR" sz="2400" dirty="0"/>
              <a:t>NOO – komunisti imaju ključni položaj ; AFŽ ; USAOJ</a:t>
            </a:r>
          </a:p>
        </p:txBody>
      </p:sp>
      <p:pic>
        <p:nvPicPr>
          <p:cNvPr id="2050" name="Picture 2" descr="J:\dnevnik, pripreme i sl\Marof\Šk. god. 2016.2017\4.g\slike\slika-07-11-13-11-06_ti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09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>
            <a:extLst>
              <a:ext uri="{FF2B5EF4-FFF2-40B4-BE49-F238E27FC236}">
                <a16:creationId xmlns:a16="http://schemas.microsoft.com/office/drawing/2014/main" id="{C260060F-7C92-4200-968E-2BBE6C3B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425" y="2286000"/>
            <a:ext cx="4038600" cy="440740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400" dirty="0"/>
              <a:t>cilj: oslobođenje zemlje od okupacije i obnova Jugoslavije sa srpskom prevlašću</a:t>
            </a:r>
          </a:p>
          <a:p>
            <a:pPr>
              <a:lnSpc>
                <a:spcPct val="90000"/>
              </a:lnSpc>
            </a:pPr>
            <a:r>
              <a:rPr lang="hr-HR" sz="2400" dirty="0"/>
              <a:t>vođa – Draža Mihailović</a:t>
            </a:r>
          </a:p>
          <a:p>
            <a:pPr>
              <a:lnSpc>
                <a:spcPct val="90000"/>
              </a:lnSpc>
            </a:pPr>
            <a:r>
              <a:rPr lang="hr-HR" sz="2400" dirty="0"/>
              <a:t>početna suradnja s partizanima ; okretanje Nijemcima i Talijanima </a:t>
            </a:r>
          </a:p>
          <a:p>
            <a:pPr>
              <a:lnSpc>
                <a:spcPct val="90000"/>
              </a:lnSpc>
            </a:pPr>
            <a:r>
              <a:rPr lang="hr-HR" sz="2400" dirty="0"/>
              <a:t>etničko čišćenje nesrpskog stanovništva</a:t>
            </a:r>
          </a:p>
        </p:txBody>
      </p:sp>
      <p:pic>
        <p:nvPicPr>
          <p:cNvPr id="4" name="Picture 3" descr="K:\dnevnik, pripreme i sl\Gospodarska - pripreme i ostalo\Šk. god 2013. -2014\1. t\slike\draze-mihailovica-1328585176-88471.jpg">
            <a:extLst>
              <a:ext uri="{FF2B5EF4-FFF2-40B4-BE49-F238E27FC236}">
                <a16:creationId xmlns:a16="http://schemas.microsoft.com/office/drawing/2014/main" id="{17A6ED14-C591-4D39-88CA-523A13ABB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876800" y="2590800"/>
            <a:ext cx="4038600" cy="3028950"/>
          </a:xfrm>
          <a:prstGeom prst="rect">
            <a:avLst/>
          </a:prstGeom>
          <a:noFill/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3EB2EEE2-2B0E-4883-9E9D-81B137C6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/>
            <a:r>
              <a:rPr lang="hr-HR" dirty="0"/>
              <a:t>Četnički pokret</a:t>
            </a:r>
          </a:p>
        </p:txBody>
      </p:sp>
    </p:spTree>
    <p:extLst>
      <p:ext uri="{BB962C8B-B14F-4D97-AF65-F5344CB8AC3E}">
        <p14:creationId xmlns:p14="http://schemas.microsoft.com/office/powerpoint/2010/main" val="1489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</Words>
  <Application>Microsoft Office PowerPoint</Application>
  <PresentationFormat>Prikaz na zaslonu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Franklin Gothic Medium</vt:lpstr>
      <vt:lpstr>Wingdings</vt:lpstr>
      <vt:lpstr>Wingdings 2</vt:lpstr>
      <vt:lpstr>Grid</vt:lpstr>
      <vt:lpstr>Otpor  antifašističke Hrvatske</vt:lpstr>
      <vt:lpstr>PowerPoint prezentacija</vt:lpstr>
      <vt:lpstr>PowerPoint prezentacija</vt:lpstr>
      <vt:lpstr>Četnički pokret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Otpor  antifašističke Hrvatske</dc:title>
  <dc:creator>Korisnik</dc:creator>
  <cp:lastModifiedBy>Korisnik</cp:lastModifiedBy>
  <cp:revision>3</cp:revision>
  <dcterms:created xsi:type="dcterms:W3CDTF">2020-03-10T11:55:15Z</dcterms:created>
  <dcterms:modified xsi:type="dcterms:W3CDTF">2021-02-24T17:58:57Z</dcterms:modified>
</cp:coreProperties>
</file>