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323" r:id="rId6"/>
    <p:sldId id="326" r:id="rId7"/>
    <p:sldId id="325" r:id="rId8"/>
    <p:sldId id="324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59" r:id="rId22"/>
    <p:sldId id="360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61" r:id="rId4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5E990-282E-4A59-9C21-3DDA68B79689}" v="41" dt="2021-05-12T07:54:5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7125E990-282E-4A59-9C21-3DDA68B79689}"/>
    <pc:docChg chg="custSel addSld delSld modSld sldOrd">
      <pc:chgData name="Lidija Blagojević" userId="dd34498d-c5cb-4820-b009-9f6aab0b2998" providerId="ADAL" clId="{7125E990-282E-4A59-9C21-3DDA68B79689}" dt="2021-05-18T05:45:35.979" v="770" actId="20577"/>
      <pc:docMkLst>
        <pc:docMk/>
      </pc:docMkLst>
      <pc:sldChg chg="modSp mod ord">
        <pc:chgData name="Lidija Blagojević" userId="dd34498d-c5cb-4820-b009-9f6aab0b2998" providerId="ADAL" clId="{7125E990-282E-4A59-9C21-3DDA68B79689}" dt="2021-05-18T05:14:55.739" v="685"/>
        <pc:sldMkLst>
          <pc:docMk/>
          <pc:sldMk cId="303447833" sldId="256"/>
        </pc:sldMkLst>
        <pc:spChg chg="mod">
          <ac:chgData name="Lidija Blagojević" userId="dd34498d-c5cb-4820-b009-9f6aab0b2998" providerId="ADAL" clId="{7125E990-282E-4A59-9C21-3DDA68B79689}" dt="2021-05-10T04:47:17.450" v="26" actId="20577"/>
          <ac:spMkLst>
            <pc:docMk/>
            <pc:sldMk cId="303447833" sldId="256"/>
            <ac:spMk id="5" creationId="{00000000-0000-0000-0000-000000000000}"/>
          </ac:spMkLst>
        </pc:spChg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545751465" sldId="257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752000175" sldId="258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498910053" sldId="259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092268229" sldId="260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01108607" sldId="261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393674193" sldId="262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465794527" sldId="263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621248149" sldId="264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505090273" sldId="265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196665302" sldId="266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293737329" sldId="267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4015409122" sldId="268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717221811" sldId="269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681405014" sldId="270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922826926" sldId="271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784413289" sldId="272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733532685" sldId="273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585562053" sldId="274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595819088" sldId="275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417458231" sldId="276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619207161" sldId="277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490536949" sldId="278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623223573" sldId="279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296071394" sldId="280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950551200" sldId="281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962575656" sldId="282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586368935" sldId="283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15091190" sldId="284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509709886" sldId="285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217924166" sldId="286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038511570" sldId="287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58694121" sldId="288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114869044" sldId="289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765736311" sldId="290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612416256" sldId="291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85155305" sldId="292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547830184" sldId="293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281646738" sldId="294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854894339" sldId="295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534759054" sldId="296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215898843" sldId="297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368805200" sldId="298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441876885" sldId="299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66607260" sldId="300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113516482" sldId="301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627429014" sldId="302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683886887" sldId="303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42159758" sldId="304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745609599" sldId="305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480327617" sldId="306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4041338273" sldId="307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205583971" sldId="308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576863549" sldId="309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55712108" sldId="310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630548676" sldId="311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02650631" sldId="312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47454624" sldId="313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644756162" sldId="314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693169862" sldId="315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636573806" sldId="316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043283830" sldId="317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119479631" sldId="318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273314390" sldId="319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1352256656" sldId="320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666134740" sldId="321"/>
        </pc:sldMkLst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136017011" sldId="322"/>
        </pc:sldMkLst>
      </pc:sldChg>
      <pc:sldChg chg="addSp modSp mod">
        <pc:chgData name="Lidija Blagojević" userId="dd34498d-c5cb-4820-b009-9f6aab0b2998" providerId="ADAL" clId="{7125E990-282E-4A59-9C21-3DDA68B79689}" dt="2021-05-10T05:44:45.100" v="39" actId="1076"/>
        <pc:sldMkLst>
          <pc:docMk/>
          <pc:sldMk cId="2765141488" sldId="323"/>
        </pc:sldMkLst>
        <pc:spChg chg="mod">
          <ac:chgData name="Lidija Blagojević" userId="dd34498d-c5cb-4820-b009-9f6aab0b2998" providerId="ADAL" clId="{7125E990-282E-4A59-9C21-3DDA68B79689}" dt="2021-05-10T05:26:47.983" v="33" actId="20577"/>
          <ac:spMkLst>
            <pc:docMk/>
            <pc:sldMk cId="2765141488" sldId="323"/>
            <ac:spMk id="2" creationId="{C6341160-9ACB-450F-AD1B-CC6CA4940B58}"/>
          </ac:spMkLst>
        </pc:spChg>
        <pc:picChg chg="add mod">
          <ac:chgData name="Lidija Blagojević" userId="dd34498d-c5cb-4820-b009-9f6aab0b2998" providerId="ADAL" clId="{7125E990-282E-4A59-9C21-3DDA68B79689}" dt="2021-05-10T05:27:26.214" v="35" actId="1076"/>
          <ac:picMkLst>
            <pc:docMk/>
            <pc:sldMk cId="2765141488" sldId="323"/>
            <ac:picMk id="3" creationId="{F9FD6401-BABD-4F84-87FB-4D0E6B62A339}"/>
          </ac:picMkLst>
        </pc:picChg>
        <pc:picChg chg="add mod">
          <ac:chgData name="Lidija Blagojević" userId="dd34498d-c5cb-4820-b009-9f6aab0b2998" providerId="ADAL" clId="{7125E990-282E-4A59-9C21-3DDA68B79689}" dt="2021-05-10T05:44:45.100" v="39" actId="1076"/>
          <ac:picMkLst>
            <pc:docMk/>
            <pc:sldMk cId="2765141488" sldId="323"/>
            <ac:picMk id="4" creationId="{019747FA-9CBE-48CA-9339-14F6D4EE4750}"/>
          </ac:picMkLst>
        </pc:picChg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2139056533" sldId="324"/>
        </pc:sldMkLst>
      </pc:sldChg>
      <pc:sldChg chg="addSp delSp modSp new mod">
        <pc:chgData name="Lidija Blagojević" userId="dd34498d-c5cb-4820-b009-9f6aab0b2998" providerId="ADAL" clId="{7125E990-282E-4A59-9C21-3DDA68B79689}" dt="2021-05-10T05:46:02.943" v="75"/>
        <pc:sldMkLst>
          <pc:docMk/>
          <pc:sldMk cId="2832210695" sldId="324"/>
        </pc:sldMkLst>
        <pc:spChg chg="mod">
          <ac:chgData name="Lidija Blagojević" userId="dd34498d-c5cb-4820-b009-9f6aab0b2998" providerId="ADAL" clId="{7125E990-282E-4A59-9C21-3DDA68B79689}" dt="2021-05-10T05:45:25.079" v="70" actId="20577"/>
          <ac:spMkLst>
            <pc:docMk/>
            <pc:sldMk cId="2832210695" sldId="324"/>
            <ac:spMk id="2" creationId="{9BB99E66-C897-4A91-820F-F11ABBF56606}"/>
          </ac:spMkLst>
        </pc:spChg>
        <pc:picChg chg="add del mod">
          <ac:chgData name="Lidija Blagojević" userId="dd34498d-c5cb-4820-b009-9f6aab0b2998" providerId="ADAL" clId="{7125E990-282E-4A59-9C21-3DDA68B79689}" dt="2021-05-10T05:46:01.955" v="74" actId="478"/>
          <ac:picMkLst>
            <pc:docMk/>
            <pc:sldMk cId="2832210695" sldId="324"/>
            <ac:picMk id="3" creationId="{5037C09E-5AEF-462B-BFF9-FD0094D6FE52}"/>
          </ac:picMkLst>
        </pc:picChg>
        <pc:picChg chg="add">
          <ac:chgData name="Lidija Blagojević" userId="dd34498d-c5cb-4820-b009-9f6aab0b2998" providerId="ADAL" clId="{7125E990-282E-4A59-9C21-3DDA68B79689}" dt="2021-05-10T05:46:02.943" v="75"/>
          <ac:picMkLst>
            <pc:docMk/>
            <pc:sldMk cId="2832210695" sldId="324"/>
            <ac:picMk id="4" creationId="{2DC9F19B-B29B-499E-BAC3-75D5F20E65E6}"/>
          </ac:picMkLst>
        </pc:picChg>
      </pc:sldChg>
      <pc:sldChg chg="addSp modSp new mod">
        <pc:chgData name="Lidija Blagojević" userId="dd34498d-c5cb-4820-b009-9f6aab0b2998" providerId="ADAL" clId="{7125E990-282E-4A59-9C21-3DDA68B79689}" dt="2021-05-10T05:47:08.094" v="121" actId="20577"/>
        <pc:sldMkLst>
          <pc:docMk/>
          <pc:sldMk cId="3581749862" sldId="325"/>
        </pc:sldMkLst>
        <pc:spChg chg="mod">
          <ac:chgData name="Lidija Blagojević" userId="dd34498d-c5cb-4820-b009-9f6aab0b2998" providerId="ADAL" clId="{7125E990-282E-4A59-9C21-3DDA68B79689}" dt="2021-05-10T05:47:08.094" v="121" actId="20577"/>
          <ac:spMkLst>
            <pc:docMk/>
            <pc:sldMk cId="3581749862" sldId="325"/>
            <ac:spMk id="2" creationId="{7DC0E249-9B02-4275-9162-37CF2D027482}"/>
          </ac:spMkLst>
        </pc:spChg>
        <pc:picChg chg="add">
          <ac:chgData name="Lidija Blagojević" userId="dd34498d-c5cb-4820-b009-9f6aab0b2998" providerId="ADAL" clId="{7125E990-282E-4A59-9C21-3DDA68B79689}" dt="2021-05-10T05:46:52.468" v="105"/>
          <ac:picMkLst>
            <pc:docMk/>
            <pc:sldMk cId="3581749862" sldId="325"/>
            <ac:picMk id="3" creationId="{01475E77-A0CD-4723-944B-10A5E8F69508}"/>
          </ac:picMkLst>
        </pc:picChg>
      </pc:sldChg>
      <pc:sldChg chg="del">
        <pc:chgData name="Lidija Blagojević" userId="dd34498d-c5cb-4820-b009-9f6aab0b2998" providerId="ADAL" clId="{7125E990-282E-4A59-9C21-3DDA68B79689}" dt="2021-05-10T04:47:29.863" v="27" actId="47"/>
        <pc:sldMkLst>
          <pc:docMk/>
          <pc:sldMk cId="3833401290" sldId="325"/>
        </pc:sldMkLst>
      </pc:sldChg>
      <pc:sldChg chg="addSp modSp new mod">
        <pc:chgData name="Lidija Blagojević" userId="dd34498d-c5cb-4820-b009-9f6aab0b2998" providerId="ADAL" clId="{7125E990-282E-4A59-9C21-3DDA68B79689}" dt="2021-05-10T05:48:26.938" v="140" actId="1076"/>
        <pc:sldMkLst>
          <pc:docMk/>
          <pc:sldMk cId="533041845" sldId="326"/>
        </pc:sldMkLst>
        <pc:spChg chg="mod">
          <ac:chgData name="Lidija Blagojević" userId="dd34498d-c5cb-4820-b009-9f6aab0b2998" providerId="ADAL" clId="{7125E990-282E-4A59-9C21-3DDA68B79689}" dt="2021-05-10T05:47:25.653" v="135" actId="20577"/>
          <ac:spMkLst>
            <pc:docMk/>
            <pc:sldMk cId="533041845" sldId="326"/>
            <ac:spMk id="2" creationId="{9B3CB267-D790-4E2D-81CC-9B61E1FB9C52}"/>
          </ac:spMkLst>
        </pc:spChg>
        <pc:picChg chg="add mod">
          <ac:chgData name="Lidija Blagojević" userId="dd34498d-c5cb-4820-b009-9f6aab0b2998" providerId="ADAL" clId="{7125E990-282E-4A59-9C21-3DDA68B79689}" dt="2021-05-10T05:48:26.938" v="140" actId="1076"/>
          <ac:picMkLst>
            <pc:docMk/>
            <pc:sldMk cId="533041845" sldId="326"/>
            <ac:picMk id="3" creationId="{2B30B10D-BD58-469B-828D-16BF194BA111}"/>
          </ac:picMkLst>
        </pc:picChg>
      </pc:sldChg>
      <pc:sldChg chg="addSp modSp new mod">
        <pc:chgData name="Lidija Blagojević" userId="dd34498d-c5cb-4820-b009-9f6aab0b2998" providerId="ADAL" clId="{7125E990-282E-4A59-9C21-3DDA68B79689}" dt="2021-05-10T05:53:58.086" v="153" actId="1076"/>
        <pc:sldMkLst>
          <pc:docMk/>
          <pc:sldMk cId="3077742057" sldId="327"/>
        </pc:sldMkLst>
        <pc:spChg chg="mod">
          <ac:chgData name="Lidija Blagojević" userId="dd34498d-c5cb-4820-b009-9f6aab0b2998" providerId="ADAL" clId="{7125E990-282E-4A59-9C21-3DDA68B79689}" dt="2021-05-10T05:53:52.238" v="151" actId="20577"/>
          <ac:spMkLst>
            <pc:docMk/>
            <pc:sldMk cId="3077742057" sldId="327"/>
            <ac:spMk id="2" creationId="{B03EAFB8-88A8-43D7-A2DC-EE180666FED9}"/>
          </ac:spMkLst>
        </pc:spChg>
        <pc:picChg chg="add mod">
          <ac:chgData name="Lidija Blagojević" userId="dd34498d-c5cb-4820-b009-9f6aab0b2998" providerId="ADAL" clId="{7125E990-282E-4A59-9C21-3DDA68B79689}" dt="2021-05-10T05:53:58.086" v="153" actId="1076"/>
          <ac:picMkLst>
            <pc:docMk/>
            <pc:sldMk cId="3077742057" sldId="327"/>
            <ac:picMk id="3" creationId="{B67825C0-28D8-4664-9120-9FBDB77DE1A8}"/>
          </ac:picMkLst>
        </pc:picChg>
      </pc:sldChg>
      <pc:sldChg chg="addSp modSp new mod">
        <pc:chgData name="Lidija Blagojević" userId="dd34498d-c5cb-4820-b009-9f6aab0b2998" providerId="ADAL" clId="{7125E990-282E-4A59-9C21-3DDA68B79689}" dt="2021-05-10T05:54:41.681" v="167"/>
        <pc:sldMkLst>
          <pc:docMk/>
          <pc:sldMk cId="2810021420" sldId="328"/>
        </pc:sldMkLst>
        <pc:spChg chg="mod">
          <ac:chgData name="Lidija Blagojević" userId="dd34498d-c5cb-4820-b009-9f6aab0b2998" providerId="ADAL" clId="{7125E990-282E-4A59-9C21-3DDA68B79689}" dt="2021-05-10T05:54:11.296" v="166" actId="20577"/>
          <ac:spMkLst>
            <pc:docMk/>
            <pc:sldMk cId="2810021420" sldId="328"/>
            <ac:spMk id="2" creationId="{BA37F3F6-DF9F-46CD-BDE0-AD68C08AF516}"/>
          </ac:spMkLst>
        </pc:spChg>
        <pc:picChg chg="add">
          <ac:chgData name="Lidija Blagojević" userId="dd34498d-c5cb-4820-b009-9f6aab0b2998" providerId="ADAL" clId="{7125E990-282E-4A59-9C21-3DDA68B79689}" dt="2021-05-10T05:54:41.681" v="167"/>
          <ac:picMkLst>
            <pc:docMk/>
            <pc:sldMk cId="2810021420" sldId="328"/>
            <ac:picMk id="3" creationId="{07184CE4-8C77-4DB7-BA6C-D1822D395E4D}"/>
          </ac:picMkLst>
        </pc:picChg>
      </pc:sldChg>
      <pc:sldChg chg="addSp modSp new mod">
        <pc:chgData name="Lidija Blagojević" userId="dd34498d-c5cb-4820-b009-9f6aab0b2998" providerId="ADAL" clId="{7125E990-282E-4A59-9C21-3DDA68B79689}" dt="2021-05-10T05:56:10.777" v="194" actId="1076"/>
        <pc:sldMkLst>
          <pc:docMk/>
          <pc:sldMk cId="2917315470" sldId="329"/>
        </pc:sldMkLst>
        <pc:spChg chg="mod">
          <ac:chgData name="Lidija Blagojević" userId="dd34498d-c5cb-4820-b009-9f6aab0b2998" providerId="ADAL" clId="{7125E990-282E-4A59-9C21-3DDA68B79689}" dt="2021-05-10T05:54:56.636" v="191" actId="20577"/>
          <ac:spMkLst>
            <pc:docMk/>
            <pc:sldMk cId="2917315470" sldId="329"/>
            <ac:spMk id="2" creationId="{8787485A-61B6-4BA1-B40F-21CE9DB8F4F3}"/>
          </ac:spMkLst>
        </pc:spChg>
        <pc:picChg chg="add mod">
          <ac:chgData name="Lidija Blagojević" userId="dd34498d-c5cb-4820-b009-9f6aab0b2998" providerId="ADAL" clId="{7125E990-282E-4A59-9C21-3DDA68B79689}" dt="2021-05-10T05:56:10.777" v="194" actId="1076"/>
          <ac:picMkLst>
            <pc:docMk/>
            <pc:sldMk cId="2917315470" sldId="329"/>
            <ac:picMk id="3" creationId="{A2ADBED6-3203-4454-9921-95EB3E79D076}"/>
          </ac:picMkLst>
        </pc:picChg>
      </pc:sldChg>
      <pc:sldChg chg="addSp modSp new mod">
        <pc:chgData name="Lidija Blagojević" userId="dd34498d-c5cb-4820-b009-9f6aab0b2998" providerId="ADAL" clId="{7125E990-282E-4A59-9C21-3DDA68B79689}" dt="2021-05-10T05:58:11.966" v="206" actId="1076"/>
        <pc:sldMkLst>
          <pc:docMk/>
          <pc:sldMk cId="1534575860" sldId="330"/>
        </pc:sldMkLst>
        <pc:spChg chg="mod">
          <ac:chgData name="Lidija Blagojević" userId="dd34498d-c5cb-4820-b009-9f6aab0b2998" providerId="ADAL" clId="{7125E990-282E-4A59-9C21-3DDA68B79689}" dt="2021-05-10T05:58:07.310" v="204" actId="20577"/>
          <ac:spMkLst>
            <pc:docMk/>
            <pc:sldMk cId="1534575860" sldId="330"/>
            <ac:spMk id="2" creationId="{65E09966-F64C-4DE1-8AFA-788F68972C82}"/>
          </ac:spMkLst>
        </pc:spChg>
        <pc:picChg chg="add mod">
          <ac:chgData name="Lidija Blagojević" userId="dd34498d-c5cb-4820-b009-9f6aab0b2998" providerId="ADAL" clId="{7125E990-282E-4A59-9C21-3DDA68B79689}" dt="2021-05-10T05:58:11.966" v="206" actId="1076"/>
          <ac:picMkLst>
            <pc:docMk/>
            <pc:sldMk cId="1534575860" sldId="330"/>
            <ac:picMk id="3" creationId="{FD73E118-101A-4894-9953-C14CCAE484CD}"/>
          </ac:picMkLst>
        </pc:picChg>
      </pc:sldChg>
      <pc:sldChg chg="addSp modSp new mod">
        <pc:chgData name="Lidija Blagojević" userId="dd34498d-c5cb-4820-b009-9f6aab0b2998" providerId="ADAL" clId="{7125E990-282E-4A59-9C21-3DDA68B79689}" dt="2021-05-10T06:00:38.612" v="219"/>
        <pc:sldMkLst>
          <pc:docMk/>
          <pc:sldMk cId="1453066153" sldId="331"/>
        </pc:sldMkLst>
        <pc:spChg chg="mod">
          <ac:chgData name="Lidija Blagojević" userId="dd34498d-c5cb-4820-b009-9f6aab0b2998" providerId="ADAL" clId="{7125E990-282E-4A59-9C21-3DDA68B79689}" dt="2021-05-10T05:59:13.223" v="218" actId="20577"/>
          <ac:spMkLst>
            <pc:docMk/>
            <pc:sldMk cId="1453066153" sldId="331"/>
            <ac:spMk id="2" creationId="{BE983F90-CCC2-481E-86C6-331543DB5DB6}"/>
          </ac:spMkLst>
        </pc:spChg>
        <pc:picChg chg="add">
          <ac:chgData name="Lidija Blagojević" userId="dd34498d-c5cb-4820-b009-9f6aab0b2998" providerId="ADAL" clId="{7125E990-282E-4A59-9C21-3DDA68B79689}" dt="2021-05-10T06:00:38.612" v="219"/>
          <ac:picMkLst>
            <pc:docMk/>
            <pc:sldMk cId="1453066153" sldId="331"/>
            <ac:picMk id="3" creationId="{54891DFB-3FB1-4425-AF69-FDD07CB01E34}"/>
          </ac:picMkLst>
        </pc:picChg>
      </pc:sldChg>
      <pc:sldChg chg="addSp modSp new mod">
        <pc:chgData name="Lidija Blagojević" userId="dd34498d-c5cb-4820-b009-9f6aab0b2998" providerId="ADAL" clId="{7125E990-282E-4A59-9C21-3DDA68B79689}" dt="2021-05-10T06:01:19.051" v="231" actId="1076"/>
        <pc:sldMkLst>
          <pc:docMk/>
          <pc:sldMk cId="3660605571" sldId="332"/>
        </pc:sldMkLst>
        <pc:spChg chg="mod">
          <ac:chgData name="Lidija Blagojević" userId="dd34498d-c5cb-4820-b009-9f6aab0b2998" providerId="ADAL" clId="{7125E990-282E-4A59-9C21-3DDA68B79689}" dt="2021-05-10T06:01:15.276" v="229" actId="20577"/>
          <ac:spMkLst>
            <pc:docMk/>
            <pc:sldMk cId="3660605571" sldId="332"/>
            <ac:spMk id="2" creationId="{729EDF43-814A-4ADB-905B-C61CD60F731D}"/>
          </ac:spMkLst>
        </pc:spChg>
        <pc:picChg chg="add mod">
          <ac:chgData name="Lidija Blagojević" userId="dd34498d-c5cb-4820-b009-9f6aab0b2998" providerId="ADAL" clId="{7125E990-282E-4A59-9C21-3DDA68B79689}" dt="2021-05-10T06:01:19.051" v="231" actId="1076"/>
          <ac:picMkLst>
            <pc:docMk/>
            <pc:sldMk cId="3660605571" sldId="332"/>
            <ac:picMk id="3" creationId="{1591614B-512A-4F66-861E-1244152F982F}"/>
          </ac:picMkLst>
        </pc:picChg>
      </pc:sldChg>
      <pc:sldChg chg="addSp modSp new mod">
        <pc:chgData name="Lidija Blagojević" userId="dd34498d-c5cb-4820-b009-9f6aab0b2998" providerId="ADAL" clId="{7125E990-282E-4A59-9C21-3DDA68B79689}" dt="2021-05-10T06:02:18.614" v="257" actId="14100"/>
        <pc:sldMkLst>
          <pc:docMk/>
          <pc:sldMk cId="3988196833" sldId="333"/>
        </pc:sldMkLst>
        <pc:spChg chg="mod">
          <ac:chgData name="Lidija Blagojević" userId="dd34498d-c5cb-4820-b009-9f6aab0b2998" providerId="ADAL" clId="{7125E990-282E-4A59-9C21-3DDA68B79689}" dt="2021-05-10T06:02:14.165" v="255" actId="20577"/>
          <ac:spMkLst>
            <pc:docMk/>
            <pc:sldMk cId="3988196833" sldId="333"/>
            <ac:spMk id="2" creationId="{0369FF0C-382E-448F-AD83-53CB3022900A}"/>
          </ac:spMkLst>
        </pc:spChg>
        <pc:picChg chg="add mod">
          <ac:chgData name="Lidija Blagojević" userId="dd34498d-c5cb-4820-b009-9f6aab0b2998" providerId="ADAL" clId="{7125E990-282E-4A59-9C21-3DDA68B79689}" dt="2021-05-10T06:02:18.614" v="257" actId="14100"/>
          <ac:picMkLst>
            <pc:docMk/>
            <pc:sldMk cId="3988196833" sldId="333"/>
            <ac:picMk id="3" creationId="{07315610-E171-4DE4-B1FB-BA4EBB5C0549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5:51:41.485" v="277" actId="20577"/>
        <pc:sldMkLst>
          <pc:docMk/>
          <pc:sldMk cId="1623990311" sldId="334"/>
        </pc:sldMkLst>
        <pc:spChg chg="mod">
          <ac:chgData name="Lidija Blagojević" userId="dd34498d-c5cb-4820-b009-9f6aab0b2998" providerId="ADAL" clId="{7125E990-282E-4A59-9C21-3DDA68B79689}" dt="2021-05-12T05:51:41.485" v="277" actId="20577"/>
          <ac:spMkLst>
            <pc:docMk/>
            <pc:sldMk cId="1623990311" sldId="334"/>
            <ac:spMk id="2" creationId="{F5892ACF-CD8A-4139-95F8-615FAF4C96AF}"/>
          </ac:spMkLst>
        </pc:spChg>
        <pc:spChg chg="del">
          <ac:chgData name="Lidija Blagojević" userId="dd34498d-c5cb-4820-b009-9f6aab0b2998" providerId="ADAL" clId="{7125E990-282E-4A59-9C21-3DDA68B79689}" dt="2021-05-12T05:51:35.411" v="265"/>
          <ac:spMkLst>
            <pc:docMk/>
            <pc:sldMk cId="1623990311" sldId="334"/>
            <ac:spMk id="3" creationId="{E856D019-1B1C-4ED4-8D01-71D0CDD6FC36}"/>
          </ac:spMkLst>
        </pc:spChg>
        <pc:picChg chg="add mod">
          <ac:chgData name="Lidija Blagojević" userId="dd34498d-c5cb-4820-b009-9f6aab0b2998" providerId="ADAL" clId="{7125E990-282E-4A59-9C21-3DDA68B79689}" dt="2021-05-12T05:51:35.411" v="265"/>
          <ac:picMkLst>
            <pc:docMk/>
            <pc:sldMk cId="1623990311" sldId="334"/>
            <ac:picMk id="4" creationId="{EF244B0C-98B7-4C04-A2A1-7396EFF14EF6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5:52:33.740" v="292" actId="20577"/>
        <pc:sldMkLst>
          <pc:docMk/>
          <pc:sldMk cId="3816238881" sldId="335"/>
        </pc:sldMkLst>
        <pc:spChg chg="mod">
          <ac:chgData name="Lidija Blagojević" userId="dd34498d-c5cb-4820-b009-9f6aab0b2998" providerId="ADAL" clId="{7125E990-282E-4A59-9C21-3DDA68B79689}" dt="2021-05-12T05:52:33.740" v="292" actId="20577"/>
          <ac:spMkLst>
            <pc:docMk/>
            <pc:sldMk cId="3816238881" sldId="335"/>
            <ac:spMk id="2" creationId="{D2913F04-5677-42F1-8BDA-CF4E77A8A53D}"/>
          </ac:spMkLst>
        </pc:spChg>
        <pc:spChg chg="del">
          <ac:chgData name="Lidija Blagojević" userId="dd34498d-c5cb-4820-b009-9f6aab0b2998" providerId="ADAL" clId="{7125E990-282E-4A59-9C21-3DDA68B79689}" dt="2021-05-12T05:52:22.572" v="279"/>
          <ac:spMkLst>
            <pc:docMk/>
            <pc:sldMk cId="3816238881" sldId="335"/>
            <ac:spMk id="3" creationId="{2D459735-A936-4082-BB63-2B04EC2E4A4C}"/>
          </ac:spMkLst>
        </pc:spChg>
        <pc:picChg chg="add mod">
          <ac:chgData name="Lidija Blagojević" userId="dd34498d-c5cb-4820-b009-9f6aab0b2998" providerId="ADAL" clId="{7125E990-282E-4A59-9C21-3DDA68B79689}" dt="2021-05-12T05:52:28.583" v="281" actId="1076"/>
          <ac:picMkLst>
            <pc:docMk/>
            <pc:sldMk cId="3816238881" sldId="335"/>
            <ac:picMk id="4" creationId="{FD6F986D-12B0-4A26-AD8B-247290AB0E6F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5:53:15.636" v="309" actId="1076"/>
        <pc:sldMkLst>
          <pc:docMk/>
          <pc:sldMk cId="3169051884" sldId="336"/>
        </pc:sldMkLst>
        <pc:spChg chg="mod">
          <ac:chgData name="Lidija Blagojević" userId="dd34498d-c5cb-4820-b009-9f6aab0b2998" providerId="ADAL" clId="{7125E990-282E-4A59-9C21-3DDA68B79689}" dt="2021-05-12T05:53:07.630" v="306" actId="20577"/>
          <ac:spMkLst>
            <pc:docMk/>
            <pc:sldMk cId="3169051884" sldId="336"/>
            <ac:spMk id="2" creationId="{44581FEE-B6E6-490F-9068-7DC51659576A}"/>
          </ac:spMkLst>
        </pc:spChg>
        <pc:spChg chg="del">
          <ac:chgData name="Lidija Blagojević" userId="dd34498d-c5cb-4820-b009-9f6aab0b2998" providerId="ADAL" clId="{7125E990-282E-4A59-9C21-3DDA68B79689}" dt="2021-05-12T05:53:09.751" v="307"/>
          <ac:spMkLst>
            <pc:docMk/>
            <pc:sldMk cId="3169051884" sldId="336"/>
            <ac:spMk id="3" creationId="{3DB2E530-9AE8-499E-981A-2455DBBD1CB6}"/>
          </ac:spMkLst>
        </pc:spChg>
        <pc:picChg chg="add mod">
          <ac:chgData name="Lidija Blagojević" userId="dd34498d-c5cb-4820-b009-9f6aab0b2998" providerId="ADAL" clId="{7125E990-282E-4A59-9C21-3DDA68B79689}" dt="2021-05-12T05:53:15.636" v="309" actId="1076"/>
          <ac:picMkLst>
            <pc:docMk/>
            <pc:sldMk cId="3169051884" sldId="336"/>
            <ac:picMk id="4" creationId="{E85F339E-12CB-4313-BB9D-7B8A26DA7131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5:54:16.730" v="327" actId="1076"/>
        <pc:sldMkLst>
          <pc:docMk/>
          <pc:sldMk cId="738247165" sldId="337"/>
        </pc:sldMkLst>
        <pc:spChg chg="mod">
          <ac:chgData name="Lidija Blagojević" userId="dd34498d-c5cb-4820-b009-9f6aab0b2998" providerId="ADAL" clId="{7125E990-282E-4A59-9C21-3DDA68B79689}" dt="2021-05-12T05:54:09.097" v="324" actId="20577"/>
          <ac:spMkLst>
            <pc:docMk/>
            <pc:sldMk cId="738247165" sldId="337"/>
            <ac:spMk id="2" creationId="{7CE1AC1B-42CD-4862-9E6B-295B0A2B53DF}"/>
          </ac:spMkLst>
        </pc:spChg>
        <pc:spChg chg="del">
          <ac:chgData name="Lidija Blagojević" userId="dd34498d-c5cb-4820-b009-9f6aab0b2998" providerId="ADAL" clId="{7125E990-282E-4A59-9C21-3DDA68B79689}" dt="2021-05-12T05:54:12.126" v="325"/>
          <ac:spMkLst>
            <pc:docMk/>
            <pc:sldMk cId="738247165" sldId="337"/>
            <ac:spMk id="3" creationId="{C10D15B9-23A2-4084-A34D-CA4486D64AAB}"/>
          </ac:spMkLst>
        </pc:spChg>
        <pc:picChg chg="add mod">
          <ac:chgData name="Lidija Blagojević" userId="dd34498d-c5cb-4820-b009-9f6aab0b2998" providerId="ADAL" clId="{7125E990-282E-4A59-9C21-3DDA68B79689}" dt="2021-05-12T05:54:16.730" v="327" actId="1076"/>
          <ac:picMkLst>
            <pc:docMk/>
            <pc:sldMk cId="738247165" sldId="337"/>
            <ac:picMk id="4" creationId="{1B676361-C1AD-41E1-B1A3-8FBDB8661CD0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5:55:54.029" v="349" actId="1076"/>
        <pc:sldMkLst>
          <pc:docMk/>
          <pc:sldMk cId="2018470567" sldId="338"/>
        </pc:sldMkLst>
        <pc:spChg chg="mod">
          <ac:chgData name="Lidija Blagojević" userId="dd34498d-c5cb-4820-b009-9f6aab0b2998" providerId="ADAL" clId="{7125E990-282E-4A59-9C21-3DDA68B79689}" dt="2021-05-12T05:55:42.318" v="346" actId="20577"/>
          <ac:spMkLst>
            <pc:docMk/>
            <pc:sldMk cId="2018470567" sldId="338"/>
            <ac:spMk id="2" creationId="{B562120B-CB9A-40AB-91A8-9AD1A9CB011C}"/>
          </ac:spMkLst>
        </pc:spChg>
        <pc:spChg chg="del">
          <ac:chgData name="Lidija Blagojević" userId="dd34498d-c5cb-4820-b009-9f6aab0b2998" providerId="ADAL" clId="{7125E990-282E-4A59-9C21-3DDA68B79689}" dt="2021-05-12T05:55:45.545" v="347"/>
          <ac:spMkLst>
            <pc:docMk/>
            <pc:sldMk cId="2018470567" sldId="338"/>
            <ac:spMk id="3" creationId="{0D3CF8C2-CB2F-4523-AAF2-D0A8D761B2DA}"/>
          </ac:spMkLst>
        </pc:spChg>
        <pc:picChg chg="add mod">
          <ac:chgData name="Lidija Blagojević" userId="dd34498d-c5cb-4820-b009-9f6aab0b2998" providerId="ADAL" clId="{7125E990-282E-4A59-9C21-3DDA68B79689}" dt="2021-05-12T05:55:54.029" v="349" actId="1076"/>
          <ac:picMkLst>
            <pc:docMk/>
            <pc:sldMk cId="2018470567" sldId="338"/>
            <ac:picMk id="4" creationId="{003ABCA1-457E-419E-BA71-E1C4FEC21B29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5:57:14.181" v="361" actId="14100"/>
        <pc:sldMkLst>
          <pc:docMk/>
          <pc:sldMk cId="2908711295" sldId="339"/>
        </pc:sldMkLst>
        <pc:spChg chg="mod">
          <ac:chgData name="Lidija Blagojević" userId="dd34498d-c5cb-4820-b009-9f6aab0b2998" providerId="ADAL" clId="{7125E990-282E-4A59-9C21-3DDA68B79689}" dt="2021-05-12T05:57:07.283" v="359" actId="20577"/>
          <ac:spMkLst>
            <pc:docMk/>
            <pc:sldMk cId="2908711295" sldId="339"/>
            <ac:spMk id="2" creationId="{9880C866-80D2-45AE-B24C-B84C752AB24F}"/>
          </ac:spMkLst>
        </pc:spChg>
        <pc:spChg chg="del">
          <ac:chgData name="Lidija Blagojević" userId="dd34498d-c5cb-4820-b009-9f6aab0b2998" providerId="ADAL" clId="{7125E990-282E-4A59-9C21-3DDA68B79689}" dt="2021-05-12T05:57:09.995" v="360"/>
          <ac:spMkLst>
            <pc:docMk/>
            <pc:sldMk cId="2908711295" sldId="339"/>
            <ac:spMk id="3" creationId="{A2BB557E-84AD-4473-A262-2C10B6DBCD21}"/>
          </ac:spMkLst>
        </pc:spChg>
        <pc:picChg chg="add mod">
          <ac:chgData name="Lidija Blagojević" userId="dd34498d-c5cb-4820-b009-9f6aab0b2998" providerId="ADAL" clId="{7125E990-282E-4A59-9C21-3DDA68B79689}" dt="2021-05-12T05:57:14.181" v="361" actId="14100"/>
          <ac:picMkLst>
            <pc:docMk/>
            <pc:sldMk cId="2908711295" sldId="339"/>
            <ac:picMk id="4" creationId="{FFBBAB6F-A0BB-44A3-9CC7-E3F2223F90E4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5:58:03.130" v="375" actId="1076"/>
        <pc:sldMkLst>
          <pc:docMk/>
          <pc:sldMk cId="3632130497" sldId="340"/>
        </pc:sldMkLst>
        <pc:spChg chg="mod">
          <ac:chgData name="Lidija Blagojević" userId="dd34498d-c5cb-4820-b009-9f6aab0b2998" providerId="ADAL" clId="{7125E990-282E-4A59-9C21-3DDA68B79689}" dt="2021-05-12T05:57:54.526" v="371" actId="20577"/>
          <ac:spMkLst>
            <pc:docMk/>
            <pc:sldMk cId="3632130497" sldId="340"/>
            <ac:spMk id="2" creationId="{DBFF0E6E-BAC1-4D9C-83E0-899941E651BA}"/>
          </ac:spMkLst>
        </pc:spChg>
        <pc:spChg chg="del mod">
          <ac:chgData name="Lidija Blagojević" userId="dd34498d-c5cb-4820-b009-9f6aab0b2998" providerId="ADAL" clId="{7125E990-282E-4A59-9C21-3DDA68B79689}" dt="2021-05-12T05:57:58.018" v="373"/>
          <ac:spMkLst>
            <pc:docMk/>
            <pc:sldMk cId="3632130497" sldId="340"/>
            <ac:spMk id="3" creationId="{56A26FA5-7544-4B25-A861-5BD9B7C6ECD2}"/>
          </ac:spMkLst>
        </pc:spChg>
        <pc:picChg chg="add mod">
          <ac:chgData name="Lidija Blagojević" userId="dd34498d-c5cb-4820-b009-9f6aab0b2998" providerId="ADAL" clId="{7125E990-282E-4A59-9C21-3DDA68B79689}" dt="2021-05-12T05:58:03.130" v="375" actId="1076"/>
          <ac:picMkLst>
            <pc:docMk/>
            <pc:sldMk cId="3632130497" sldId="340"/>
            <ac:picMk id="4" creationId="{4F2A72F7-44E8-436C-96B8-FD6EFF43A2A7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5:58:59.622" v="398" actId="1076"/>
        <pc:sldMkLst>
          <pc:docMk/>
          <pc:sldMk cId="1140328482" sldId="341"/>
        </pc:sldMkLst>
        <pc:spChg chg="mod">
          <ac:chgData name="Lidija Blagojević" userId="dd34498d-c5cb-4820-b009-9f6aab0b2998" providerId="ADAL" clId="{7125E990-282E-4A59-9C21-3DDA68B79689}" dt="2021-05-12T05:58:49.710" v="395" actId="20577"/>
          <ac:spMkLst>
            <pc:docMk/>
            <pc:sldMk cId="1140328482" sldId="341"/>
            <ac:spMk id="2" creationId="{623218DA-F2ED-4C7E-8B9C-F7FDB237D688}"/>
          </ac:spMkLst>
        </pc:spChg>
        <pc:spChg chg="del">
          <ac:chgData name="Lidija Blagojević" userId="dd34498d-c5cb-4820-b009-9f6aab0b2998" providerId="ADAL" clId="{7125E990-282E-4A59-9C21-3DDA68B79689}" dt="2021-05-12T05:58:54.516" v="396"/>
          <ac:spMkLst>
            <pc:docMk/>
            <pc:sldMk cId="1140328482" sldId="341"/>
            <ac:spMk id="3" creationId="{CB6BF4E6-DE70-4267-84E9-E9AA3A5BAB9F}"/>
          </ac:spMkLst>
        </pc:spChg>
        <pc:picChg chg="add mod">
          <ac:chgData name="Lidija Blagojević" userId="dd34498d-c5cb-4820-b009-9f6aab0b2998" providerId="ADAL" clId="{7125E990-282E-4A59-9C21-3DDA68B79689}" dt="2021-05-12T05:58:59.622" v="398" actId="1076"/>
          <ac:picMkLst>
            <pc:docMk/>
            <pc:sldMk cId="1140328482" sldId="341"/>
            <ac:picMk id="4" creationId="{9791E186-CA04-4D10-8EB1-8CB7C1509869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01:32.393" v="412" actId="1076"/>
        <pc:sldMkLst>
          <pc:docMk/>
          <pc:sldMk cId="2877421683" sldId="342"/>
        </pc:sldMkLst>
        <pc:spChg chg="mod">
          <ac:chgData name="Lidija Blagojević" userId="dd34498d-c5cb-4820-b009-9f6aab0b2998" providerId="ADAL" clId="{7125E990-282E-4A59-9C21-3DDA68B79689}" dt="2021-05-12T06:00:51.980" v="408" actId="20577"/>
          <ac:spMkLst>
            <pc:docMk/>
            <pc:sldMk cId="2877421683" sldId="342"/>
            <ac:spMk id="2" creationId="{23A848E5-C155-47B5-A7AC-D5C8D36CC556}"/>
          </ac:spMkLst>
        </pc:spChg>
        <pc:spChg chg="del">
          <ac:chgData name="Lidija Blagojević" userId="dd34498d-c5cb-4820-b009-9f6aab0b2998" providerId="ADAL" clId="{7125E990-282E-4A59-9C21-3DDA68B79689}" dt="2021-05-12T06:00:54.236" v="409"/>
          <ac:spMkLst>
            <pc:docMk/>
            <pc:sldMk cId="2877421683" sldId="342"/>
            <ac:spMk id="3" creationId="{16A56CC9-607A-4853-992D-04AD99E2BE53}"/>
          </ac:spMkLst>
        </pc:spChg>
        <pc:picChg chg="add mod">
          <ac:chgData name="Lidija Blagojević" userId="dd34498d-c5cb-4820-b009-9f6aab0b2998" providerId="ADAL" clId="{7125E990-282E-4A59-9C21-3DDA68B79689}" dt="2021-05-12T06:00:58.144" v="410" actId="1076"/>
          <ac:picMkLst>
            <pc:docMk/>
            <pc:sldMk cId="2877421683" sldId="342"/>
            <ac:picMk id="4" creationId="{F820E575-01F5-4DE7-B640-0F849388433E}"/>
          </ac:picMkLst>
        </pc:picChg>
        <pc:picChg chg="add mod">
          <ac:chgData name="Lidija Blagojević" userId="dd34498d-c5cb-4820-b009-9f6aab0b2998" providerId="ADAL" clId="{7125E990-282E-4A59-9C21-3DDA68B79689}" dt="2021-05-12T06:01:32.393" v="412" actId="1076"/>
          <ac:picMkLst>
            <pc:docMk/>
            <pc:sldMk cId="2877421683" sldId="342"/>
            <ac:picMk id="5" creationId="{F29E5EB5-6251-4052-8D63-2AE65BF86F02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05:29.705" v="430" actId="1076"/>
        <pc:sldMkLst>
          <pc:docMk/>
          <pc:sldMk cId="3303587358" sldId="343"/>
        </pc:sldMkLst>
        <pc:spChg chg="mod">
          <ac:chgData name="Lidija Blagojević" userId="dd34498d-c5cb-4820-b009-9f6aab0b2998" providerId="ADAL" clId="{7125E990-282E-4A59-9C21-3DDA68B79689}" dt="2021-05-12T06:05:20.803" v="427" actId="20577"/>
          <ac:spMkLst>
            <pc:docMk/>
            <pc:sldMk cId="3303587358" sldId="343"/>
            <ac:spMk id="2" creationId="{DAEB3E91-FF68-4C8A-A9D6-55C2B08A6CCF}"/>
          </ac:spMkLst>
        </pc:spChg>
        <pc:spChg chg="del">
          <ac:chgData name="Lidija Blagojević" userId="dd34498d-c5cb-4820-b009-9f6aab0b2998" providerId="ADAL" clId="{7125E990-282E-4A59-9C21-3DDA68B79689}" dt="2021-05-12T06:05:24.237" v="428"/>
          <ac:spMkLst>
            <pc:docMk/>
            <pc:sldMk cId="3303587358" sldId="343"/>
            <ac:spMk id="3" creationId="{A121C0CF-0812-4BC2-B600-99757082765E}"/>
          </ac:spMkLst>
        </pc:spChg>
        <pc:picChg chg="add mod">
          <ac:chgData name="Lidija Blagojević" userId="dd34498d-c5cb-4820-b009-9f6aab0b2998" providerId="ADAL" clId="{7125E990-282E-4A59-9C21-3DDA68B79689}" dt="2021-05-12T06:05:29.705" v="430" actId="1076"/>
          <ac:picMkLst>
            <pc:docMk/>
            <pc:sldMk cId="3303587358" sldId="343"/>
            <ac:picMk id="4" creationId="{AA9D15C6-65A6-49CB-8725-30E4D617CAF1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11:03.022" v="444"/>
        <pc:sldMkLst>
          <pc:docMk/>
          <pc:sldMk cId="2678677024" sldId="344"/>
        </pc:sldMkLst>
        <pc:spChg chg="mod">
          <ac:chgData name="Lidija Blagojević" userId="dd34498d-c5cb-4820-b009-9f6aab0b2998" providerId="ADAL" clId="{7125E990-282E-4A59-9C21-3DDA68B79689}" dt="2021-05-12T06:10:29.435" v="443" actId="20577"/>
          <ac:spMkLst>
            <pc:docMk/>
            <pc:sldMk cId="2678677024" sldId="344"/>
            <ac:spMk id="2" creationId="{D6BB097D-B6EB-48F8-8BF2-CDD8041B62D8}"/>
          </ac:spMkLst>
        </pc:spChg>
        <pc:spChg chg="del">
          <ac:chgData name="Lidija Blagojević" userId="dd34498d-c5cb-4820-b009-9f6aab0b2998" providerId="ADAL" clId="{7125E990-282E-4A59-9C21-3DDA68B79689}" dt="2021-05-12T06:11:03.022" v="444"/>
          <ac:spMkLst>
            <pc:docMk/>
            <pc:sldMk cId="2678677024" sldId="344"/>
            <ac:spMk id="3" creationId="{5C4606F6-4EE9-4509-93B2-80D749528E95}"/>
          </ac:spMkLst>
        </pc:spChg>
        <pc:picChg chg="add mod">
          <ac:chgData name="Lidija Blagojević" userId="dd34498d-c5cb-4820-b009-9f6aab0b2998" providerId="ADAL" clId="{7125E990-282E-4A59-9C21-3DDA68B79689}" dt="2021-05-12T06:11:03.022" v="444"/>
          <ac:picMkLst>
            <pc:docMk/>
            <pc:sldMk cId="2678677024" sldId="344"/>
            <ac:picMk id="4" creationId="{73BF4431-99CE-4E70-8F72-4D01ADCDA16B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11:58.592" v="471" actId="14100"/>
        <pc:sldMkLst>
          <pc:docMk/>
          <pc:sldMk cId="2326232481" sldId="345"/>
        </pc:sldMkLst>
        <pc:spChg chg="mod">
          <ac:chgData name="Lidija Blagojević" userId="dd34498d-c5cb-4820-b009-9f6aab0b2998" providerId="ADAL" clId="{7125E990-282E-4A59-9C21-3DDA68B79689}" dt="2021-05-12T06:11:48.476" v="467" actId="20577"/>
          <ac:spMkLst>
            <pc:docMk/>
            <pc:sldMk cId="2326232481" sldId="345"/>
            <ac:spMk id="2" creationId="{67CF353B-2CAE-4E6C-BCC7-F0B663F55CE6}"/>
          </ac:spMkLst>
        </pc:spChg>
        <pc:spChg chg="del">
          <ac:chgData name="Lidija Blagojević" userId="dd34498d-c5cb-4820-b009-9f6aab0b2998" providerId="ADAL" clId="{7125E990-282E-4A59-9C21-3DDA68B79689}" dt="2021-05-12T06:11:50.427" v="468"/>
          <ac:spMkLst>
            <pc:docMk/>
            <pc:sldMk cId="2326232481" sldId="345"/>
            <ac:spMk id="3" creationId="{D50446F2-4E78-4628-B756-4948BB278677}"/>
          </ac:spMkLst>
        </pc:spChg>
        <pc:picChg chg="add mod">
          <ac:chgData name="Lidija Blagojević" userId="dd34498d-c5cb-4820-b009-9f6aab0b2998" providerId="ADAL" clId="{7125E990-282E-4A59-9C21-3DDA68B79689}" dt="2021-05-12T06:11:58.592" v="471" actId="14100"/>
          <ac:picMkLst>
            <pc:docMk/>
            <pc:sldMk cId="2326232481" sldId="345"/>
            <ac:picMk id="4" creationId="{D9A5BA78-D8F4-4125-924B-EB327B8E9993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13:10.578" v="484" actId="20577"/>
        <pc:sldMkLst>
          <pc:docMk/>
          <pc:sldMk cId="2681760213" sldId="346"/>
        </pc:sldMkLst>
        <pc:spChg chg="mod">
          <ac:chgData name="Lidija Blagojević" userId="dd34498d-c5cb-4820-b009-9f6aab0b2998" providerId="ADAL" clId="{7125E990-282E-4A59-9C21-3DDA68B79689}" dt="2021-05-12T06:13:10.578" v="484" actId="20577"/>
          <ac:spMkLst>
            <pc:docMk/>
            <pc:sldMk cId="2681760213" sldId="346"/>
            <ac:spMk id="2" creationId="{81FECD86-C0BD-4DC2-8719-DAAA2C83702C}"/>
          </ac:spMkLst>
        </pc:spChg>
        <pc:spChg chg="del">
          <ac:chgData name="Lidija Blagojević" userId="dd34498d-c5cb-4820-b009-9f6aab0b2998" providerId="ADAL" clId="{7125E990-282E-4A59-9C21-3DDA68B79689}" dt="2021-05-12T06:12:56.548" v="473"/>
          <ac:spMkLst>
            <pc:docMk/>
            <pc:sldMk cId="2681760213" sldId="346"/>
            <ac:spMk id="3" creationId="{4DD93D13-2654-4CB7-A774-C2C3130E0065}"/>
          </ac:spMkLst>
        </pc:spChg>
        <pc:picChg chg="add mod">
          <ac:chgData name="Lidija Blagojević" userId="dd34498d-c5cb-4820-b009-9f6aab0b2998" providerId="ADAL" clId="{7125E990-282E-4A59-9C21-3DDA68B79689}" dt="2021-05-12T06:13:01.407" v="474" actId="14100"/>
          <ac:picMkLst>
            <pc:docMk/>
            <pc:sldMk cId="2681760213" sldId="346"/>
            <ac:picMk id="4" creationId="{29E8E18F-2846-4340-A824-FABA54D6603F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14:05.292" v="500" actId="20577"/>
        <pc:sldMkLst>
          <pc:docMk/>
          <pc:sldMk cId="3315327769" sldId="347"/>
        </pc:sldMkLst>
        <pc:spChg chg="mod">
          <ac:chgData name="Lidija Blagojević" userId="dd34498d-c5cb-4820-b009-9f6aab0b2998" providerId="ADAL" clId="{7125E990-282E-4A59-9C21-3DDA68B79689}" dt="2021-05-12T06:14:05.292" v="500" actId="20577"/>
          <ac:spMkLst>
            <pc:docMk/>
            <pc:sldMk cId="3315327769" sldId="347"/>
            <ac:spMk id="2" creationId="{CEC74847-E94D-4E9B-926E-2252CD9A5AE6}"/>
          </ac:spMkLst>
        </pc:spChg>
        <pc:spChg chg="del">
          <ac:chgData name="Lidija Blagojević" userId="dd34498d-c5cb-4820-b009-9f6aab0b2998" providerId="ADAL" clId="{7125E990-282E-4A59-9C21-3DDA68B79689}" dt="2021-05-12T06:13:43.089" v="496"/>
          <ac:spMkLst>
            <pc:docMk/>
            <pc:sldMk cId="3315327769" sldId="347"/>
            <ac:spMk id="3" creationId="{4D086699-1CBC-424E-A928-BA980F2B9161}"/>
          </ac:spMkLst>
        </pc:spChg>
        <pc:picChg chg="add mod">
          <ac:chgData name="Lidija Blagojević" userId="dd34498d-c5cb-4820-b009-9f6aab0b2998" providerId="ADAL" clId="{7125E990-282E-4A59-9C21-3DDA68B79689}" dt="2021-05-12T06:13:48.498" v="498" actId="1076"/>
          <ac:picMkLst>
            <pc:docMk/>
            <pc:sldMk cId="3315327769" sldId="347"/>
            <ac:picMk id="4" creationId="{21050D8E-BD4D-4CEC-B8BD-35126C0A0D89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28:42.024" v="512"/>
        <pc:sldMkLst>
          <pc:docMk/>
          <pc:sldMk cId="3413843219" sldId="348"/>
        </pc:sldMkLst>
        <pc:spChg chg="mod">
          <ac:chgData name="Lidija Blagojević" userId="dd34498d-c5cb-4820-b009-9f6aab0b2998" providerId="ADAL" clId="{7125E990-282E-4A59-9C21-3DDA68B79689}" dt="2021-05-12T06:28:39.304" v="511" actId="20577"/>
          <ac:spMkLst>
            <pc:docMk/>
            <pc:sldMk cId="3413843219" sldId="348"/>
            <ac:spMk id="2" creationId="{1D904384-9109-4668-83EE-3326F5212AEC}"/>
          </ac:spMkLst>
        </pc:spChg>
        <pc:spChg chg="del">
          <ac:chgData name="Lidija Blagojević" userId="dd34498d-c5cb-4820-b009-9f6aab0b2998" providerId="ADAL" clId="{7125E990-282E-4A59-9C21-3DDA68B79689}" dt="2021-05-12T06:28:42.024" v="512"/>
          <ac:spMkLst>
            <pc:docMk/>
            <pc:sldMk cId="3413843219" sldId="348"/>
            <ac:spMk id="3" creationId="{472D8B30-7281-4314-A0A2-950F9457FEAA}"/>
          </ac:spMkLst>
        </pc:spChg>
        <pc:picChg chg="add mod">
          <ac:chgData name="Lidija Blagojević" userId="dd34498d-c5cb-4820-b009-9f6aab0b2998" providerId="ADAL" clId="{7125E990-282E-4A59-9C21-3DDA68B79689}" dt="2021-05-12T06:28:42.024" v="512"/>
          <ac:picMkLst>
            <pc:docMk/>
            <pc:sldMk cId="3413843219" sldId="348"/>
            <ac:picMk id="4" creationId="{AE74B6AA-B90D-4D78-A180-ADB0B97738AB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29:22.058" v="526" actId="1076"/>
        <pc:sldMkLst>
          <pc:docMk/>
          <pc:sldMk cId="917290252" sldId="349"/>
        </pc:sldMkLst>
        <pc:spChg chg="mod">
          <ac:chgData name="Lidija Blagojević" userId="dd34498d-c5cb-4820-b009-9f6aab0b2998" providerId="ADAL" clId="{7125E990-282E-4A59-9C21-3DDA68B79689}" dt="2021-05-12T06:29:13.682" v="523" actId="20577"/>
          <ac:spMkLst>
            <pc:docMk/>
            <pc:sldMk cId="917290252" sldId="349"/>
            <ac:spMk id="2" creationId="{B83A2AB5-2EA1-46AF-9F56-74172028E9FE}"/>
          </ac:spMkLst>
        </pc:spChg>
        <pc:spChg chg="del">
          <ac:chgData name="Lidija Blagojević" userId="dd34498d-c5cb-4820-b009-9f6aab0b2998" providerId="ADAL" clId="{7125E990-282E-4A59-9C21-3DDA68B79689}" dt="2021-05-12T06:29:16.053" v="524"/>
          <ac:spMkLst>
            <pc:docMk/>
            <pc:sldMk cId="917290252" sldId="349"/>
            <ac:spMk id="3" creationId="{5A06CD7A-FF29-438A-9F22-5E1CFB024F37}"/>
          </ac:spMkLst>
        </pc:spChg>
        <pc:picChg chg="add mod">
          <ac:chgData name="Lidija Blagojević" userId="dd34498d-c5cb-4820-b009-9f6aab0b2998" providerId="ADAL" clId="{7125E990-282E-4A59-9C21-3DDA68B79689}" dt="2021-05-12T06:29:22.058" v="526" actId="1076"/>
          <ac:picMkLst>
            <pc:docMk/>
            <pc:sldMk cId="917290252" sldId="349"/>
            <ac:picMk id="4" creationId="{BF8FFD77-7F5F-403D-8B93-C079AEEAEB20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30:27.570" v="533"/>
        <pc:sldMkLst>
          <pc:docMk/>
          <pc:sldMk cId="1583146627" sldId="350"/>
        </pc:sldMkLst>
        <pc:spChg chg="mod">
          <ac:chgData name="Lidija Blagojević" userId="dd34498d-c5cb-4820-b009-9f6aab0b2998" providerId="ADAL" clId="{7125E990-282E-4A59-9C21-3DDA68B79689}" dt="2021-05-12T06:29:32.442" v="532" actId="20577"/>
          <ac:spMkLst>
            <pc:docMk/>
            <pc:sldMk cId="1583146627" sldId="350"/>
            <ac:spMk id="2" creationId="{3F47A16B-9F59-47B3-B601-4A35AA6748BE}"/>
          </ac:spMkLst>
        </pc:spChg>
        <pc:spChg chg="del">
          <ac:chgData name="Lidija Blagojević" userId="dd34498d-c5cb-4820-b009-9f6aab0b2998" providerId="ADAL" clId="{7125E990-282E-4A59-9C21-3DDA68B79689}" dt="2021-05-12T06:30:27.570" v="533"/>
          <ac:spMkLst>
            <pc:docMk/>
            <pc:sldMk cId="1583146627" sldId="350"/>
            <ac:spMk id="3" creationId="{5CEAE23B-6FA1-48AB-A038-85DCDDDF6E3D}"/>
          </ac:spMkLst>
        </pc:spChg>
        <pc:picChg chg="add mod">
          <ac:chgData name="Lidija Blagojević" userId="dd34498d-c5cb-4820-b009-9f6aab0b2998" providerId="ADAL" clId="{7125E990-282E-4A59-9C21-3DDA68B79689}" dt="2021-05-12T06:30:27.570" v="533"/>
          <ac:picMkLst>
            <pc:docMk/>
            <pc:sldMk cId="1583146627" sldId="350"/>
            <ac:picMk id="4" creationId="{8C58BA41-CACF-4C68-9FF0-E6747F930035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31:38.317" v="566" actId="14100"/>
        <pc:sldMkLst>
          <pc:docMk/>
          <pc:sldMk cId="508775864" sldId="351"/>
        </pc:sldMkLst>
        <pc:spChg chg="mod">
          <ac:chgData name="Lidija Blagojević" userId="dd34498d-c5cb-4820-b009-9f6aab0b2998" providerId="ADAL" clId="{7125E990-282E-4A59-9C21-3DDA68B79689}" dt="2021-05-12T06:31:33.580" v="564" actId="20577"/>
          <ac:spMkLst>
            <pc:docMk/>
            <pc:sldMk cId="508775864" sldId="351"/>
            <ac:spMk id="2" creationId="{E460446D-D76E-4577-A4A2-73285CCD732C}"/>
          </ac:spMkLst>
        </pc:spChg>
        <pc:spChg chg="del">
          <ac:chgData name="Lidija Blagojević" userId="dd34498d-c5cb-4820-b009-9f6aab0b2998" providerId="ADAL" clId="{7125E990-282E-4A59-9C21-3DDA68B79689}" dt="2021-05-12T06:31:16.606" v="535"/>
          <ac:spMkLst>
            <pc:docMk/>
            <pc:sldMk cId="508775864" sldId="351"/>
            <ac:spMk id="3" creationId="{5A92CF93-9DD8-4202-8964-AF93033E97A9}"/>
          </ac:spMkLst>
        </pc:spChg>
        <pc:picChg chg="add mod">
          <ac:chgData name="Lidija Blagojević" userId="dd34498d-c5cb-4820-b009-9f6aab0b2998" providerId="ADAL" clId="{7125E990-282E-4A59-9C21-3DDA68B79689}" dt="2021-05-12T06:31:38.317" v="566" actId="14100"/>
          <ac:picMkLst>
            <pc:docMk/>
            <pc:sldMk cId="508775864" sldId="351"/>
            <ac:picMk id="4" creationId="{D85D3DFA-299D-4724-AFA4-CE25EED9419B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37:14.734" v="586" actId="1076"/>
        <pc:sldMkLst>
          <pc:docMk/>
          <pc:sldMk cId="3976637626" sldId="352"/>
        </pc:sldMkLst>
        <pc:spChg chg="mod">
          <ac:chgData name="Lidija Blagojević" userId="dd34498d-c5cb-4820-b009-9f6aab0b2998" providerId="ADAL" clId="{7125E990-282E-4A59-9C21-3DDA68B79689}" dt="2021-05-12T06:37:06.167" v="583" actId="20577"/>
          <ac:spMkLst>
            <pc:docMk/>
            <pc:sldMk cId="3976637626" sldId="352"/>
            <ac:spMk id="2" creationId="{B5A8AA2F-B773-464C-96D4-C78737F19467}"/>
          </ac:spMkLst>
        </pc:spChg>
        <pc:spChg chg="del">
          <ac:chgData name="Lidija Blagojević" userId="dd34498d-c5cb-4820-b009-9f6aab0b2998" providerId="ADAL" clId="{7125E990-282E-4A59-9C21-3DDA68B79689}" dt="2021-05-12T06:37:08.521" v="584"/>
          <ac:spMkLst>
            <pc:docMk/>
            <pc:sldMk cId="3976637626" sldId="352"/>
            <ac:spMk id="3" creationId="{D02B3BE4-F788-481B-903E-55FEF02A62C7}"/>
          </ac:spMkLst>
        </pc:spChg>
        <pc:picChg chg="add mod">
          <ac:chgData name="Lidija Blagojević" userId="dd34498d-c5cb-4820-b009-9f6aab0b2998" providerId="ADAL" clId="{7125E990-282E-4A59-9C21-3DDA68B79689}" dt="2021-05-12T06:37:14.734" v="586" actId="1076"/>
          <ac:picMkLst>
            <pc:docMk/>
            <pc:sldMk cId="3976637626" sldId="352"/>
            <ac:picMk id="4" creationId="{949C6C7A-E7A3-499C-983B-753BECD07176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39:24.123" v="597"/>
        <pc:sldMkLst>
          <pc:docMk/>
          <pc:sldMk cId="3423633580" sldId="353"/>
        </pc:sldMkLst>
        <pc:spChg chg="mod">
          <ac:chgData name="Lidija Blagojević" userId="dd34498d-c5cb-4820-b009-9f6aab0b2998" providerId="ADAL" clId="{7125E990-282E-4A59-9C21-3DDA68B79689}" dt="2021-05-12T06:39:21.805" v="596" actId="20577"/>
          <ac:spMkLst>
            <pc:docMk/>
            <pc:sldMk cId="3423633580" sldId="353"/>
            <ac:spMk id="2" creationId="{98EF434C-4CEF-4E57-8A24-296A5D355686}"/>
          </ac:spMkLst>
        </pc:spChg>
        <pc:spChg chg="del">
          <ac:chgData name="Lidija Blagojević" userId="dd34498d-c5cb-4820-b009-9f6aab0b2998" providerId="ADAL" clId="{7125E990-282E-4A59-9C21-3DDA68B79689}" dt="2021-05-12T06:39:24.123" v="597"/>
          <ac:spMkLst>
            <pc:docMk/>
            <pc:sldMk cId="3423633580" sldId="353"/>
            <ac:spMk id="3" creationId="{39623E72-F7CC-4DD7-BAE2-C4A5949FDCBA}"/>
          </ac:spMkLst>
        </pc:spChg>
        <pc:picChg chg="add mod">
          <ac:chgData name="Lidija Blagojević" userId="dd34498d-c5cb-4820-b009-9f6aab0b2998" providerId="ADAL" clId="{7125E990-282E-4A59-9C21-3DDA68B79689}" dt="2021-05-12T06:39:24.123" v="597"/>
          <ac:picMkLst>
            <pc:docMk/>
            <pc:sldMk cId="3423633580" sldId="353"/>
            <ac:picMk id="4" creationId="{F9FF4B40-8A31-4861-BB8A-F25B65BA60F8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40:42.914" v="612" actId="1076"/>
        <pc:sldMkLst>
          <pc:docMk/>
          <pc:sldMk cId="2782365680" sldId="354"/>
        </pc:sldMkLst>
        <pc:spChg chg="mod">
          <ac:chgData name="Lidija Blagojević" userId="dd34498d-c5cb-4820-b009-9f6aab0b2998" providerId="ADAL" clId="{7125E990-282E-4A59-9C21-3DDA68B79689}" dt="2021-05-12T06:40:11.936" v="608" actId="20577"/>
          <ac:spMkLst>
            <pc:docMk/>
            <pc:sldMk cId="2782365680" sldId="354"/>
            <ac:spMk id="2" creationId="{1B03B893-217B-4386-BAC7-69F16C45507A}"/>
          </ac:spMkLst>
        </pc:spChg>
        <pc:spChg chg="del">
          <ac:chgData name="Lidija Blagojević" userId="dd34498d-c5cb-4820-b009-9f6aab0b2998" providerId="ADAL" clId="{7125E990-282E-4A59-9C21-3DDA68B79689}" dt="2021-05-12T06:40:13.812" v="609"/>
          <ac:spMkLst>
            <pc:docMk/>
            <pc:sldMk cId="2782365680" sldId="354"/>
            <ac:spMk id="3" creationId="{23ABAF83-0543-468B-B782-194A3B5F2169}"/>
          </ac:spMkLst>
        </pc:spChg>
        <pc:picChg chg="add mod">
          <ac:chgData name="Lidija Blagojević" userId="dd34498d-c5cb-4820-b009-9f6aab0b2998" providerId="ADAL" clId="{7125E990-282E-4A59-9C21-3DDA68B79689}" dt="2021-05-12T06:40:13.812" v="609"/>
          <ac:picMkLst>
            <pc:docMk/>
            <pc:sldMk cId="2782365680" sldId="354"/>
            <ac:picMk id="4" creationId="{74404C1E-B91A-4459-8381-DA68C1E6DF68}"/>
          </ac:picMkLst>
        </pc:picChg>
        <pc:picChg chg="add mod">
          <ac:chgData name="Lidija Blagojević" userId="dd34498d-c5cb-4820-b009-9f6aab0b2998" providerId="ADAL" clId="{7125E990-282E-4A59-9C21-3DDA68B79689}" dt="2021-05-12T06:40:42.914" v="612" actId="1076"/>
          <ac:picMkLst>
            <pc:docMk/>
            <pc:sldMk cId="2782365680" sldId="354"/>
            <ac:picMk id="6" creationId="{9F953663-B908-42D2-85EA-B0E095EE2F44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41:21.503" v="625" actId="1076"/>
        <pc:sldMkLst>
          <pc:docMk/>
          <pc:sldMk cId="1755231417" sldId="355"/>
        </pc:sldMkLst>
        <pc:spChg chg="mod">
          <ac:chgData name="Lidija Blagojević" userId="dd34498d-c5cb-4820-b009-9f6aab0b2998" providerId="ADAL" clId="{7125E990-282E-4A59-9C21-3DDA68B79689}" dt="2021-05-12T06:41:16.850" v="623" actId="20577"/>
          <ac:spMkLst>
            <pc:docMk/>
            <pc:sldMk cId="1755231417" sldId="355"/>
            <ac:spMk id="2" creationId="{75D9D62A-48FE-481F-B721-0396D2FA6D22}"/>
          </ac:spMkLst>
        </pc:spChg>
        <pc:spChg chg="del">
          <ac:chgData name="Lidija Blagojević" userId="dd34498d-c5cb-4820-b009-9f6aab0b2998" providerId="ADAL" clId="{7125E990-282E-4A59-9C21-3DDA68B79689}" dt="2021-05-12T06:41:18.970" v="624"/>
          <ac:spMkLst>
            <pc:docMk/>
            <pc:sldMk cId="1755231417" sldId="355"/>
            <ac:spMk id="3" creationId="{8AA363A1-916E-49EA-984A-E37B1451574C}"/>
          </ac:spMkLst>
        </pc:spChg>
        <pc:picChg chg="add mod">
          <ac:chgData name="Lidija Blagojević" userId="dd34498d-c5cb-4820-b009-9f6aab0b2998" providerId="ADAL" clId="{7125E990-282E-4A59-9C21-3DDA68B79689}" dt="2021-05-12T06:41:21.503" v="625" actId="1076"/>
          <ac:picMkLst>
            <pc:docMk/>
            <pc:sldMk cId="1755231417" sldId="355"/>
            <ac:picMk id="4" creationId="{709CA1B1-3190-45EB-9D96-B026B3DD8122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41:55.177" v="638"/>
        <pc:sldMkLst>
          <pc:docMk/>
          <pc:sldMk cId="2894383697" sldId="356"/>
        </pc:sldMkLst>
        <pc:spChg chg="mod">
          <ac:chgData name="Lidija Blagojević" userId="dd34498d-c5cb-4820-b009-9f6aab0b2998" providerId="ADAL" clId="{7125E990-282E-4A59-9C21-3DDA68B79689}" dt="2021-05-12T06:41:53.338" v="637" actId="20577"/>
          <ac:spMkLst>
            <pc:docMk/>
            <pc:sldMk cId="2894383697" sldId="356"/>
            <ac:spMk id="2" creationId="{4D8E6DCC-2A31-4FF2-A5A7-57A002A94B78}"/>
          </ac:spMkLst>
        </pc:spChg>
        <pc:spChg chg="del">
          <ac:chgData name="Lidija Blagojević" userId="dd34498d-c5cb-4820-b009-9f6aab0b2998" providerId="ADAL" clId="{7125E990-282E-4A59-9C21-3DDA68B79689}" dt="2021-05-12T06:41:55.177" v="638"/>
          <ac:spMkLst>
            <pc:docMk/>
            <pc:sldMk cId="2894383697" sldId="356"/>
            <ac:spMk id="3" creationId="{9580E3B9-7526-4EE8-92E4-3CF5BF9F55F7}"/>
          </ac:spMkLst>
        </pc:spChg>
        <pc:picChg chg="add mod">
          <ac:chgData name="Lidija Blagojević" userId="dd34498d-c5cb-4820-b009-9f6aab0b2998" providerId="ADAL" clId="{7125E990-282E-4A59-9C21-3DDA68B79689}" dt="2021-05-12T06:41:55.177" v="638"/>
          <ac:picMkLst>
            <pc:docMk/>
            <pc:sldMk cId="2894383697" sldId="356"/>
            <ac:picMk id="4" creationId="{D925F801-2155-4088-BC20-86A027467243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6:42:38.436" v="641" actId="478"/>
        <pc:sldMkLst>
          <pc:docMk/>
          <pc:sldMk cId="2016332284" sldId="357"/>
        </pc:sldMkLst>
        <pc:spChg chg="del">
          <ac:chgData name="Lidija Blagojević" userId="dd34498d-c5cb-4820-b009-9f6aab0b2998" providerId="ADAL" clId="{7125E990-282E-4A59-9C21-3DDA68B79689}" dt="2021-05-12T06:42:38.436" v="641" actId="478"/>
          <ac:spMkLst>
            <pc:docMk/>
            <pc:sldMk cId="2016332284" sldId="357"/>
            <ac:spMk id="2" creationId="{32BCFDDD-9A13-4151-98B0-498F1CA0A40A}"/>
          </ac:spMkLst>
        </pc:spChg>
        <pc:spChg chg="del">
          <ac:chgData name="Lidija Blagojević" userId="dd34498d-c5cb-4820-b009-9f6aab0b2998" providerId="ADAL" clId="{7125E990-282E-4A59-9C21-3DDA68B79689}" dt="2021-05-12T06:42:33.749" v="640"/>
          <ac:spMkLst>
            <pc:docMk/>
            <pc:sldMk cId="2016332284" sldId="357"/>
            <ac:spMk id="3" creationId="{D18A7062-8F6E-4466-99B3-2BCCB99C0967}"/>
          </ac:spMkLst>
        </pc:spChg>
        <pc:picChg chg="add mod">
          <ac:chgData name="Lidija Blagojević" userId="dd34498d-c5cb-4820-b009-9f6aab0b2998" providerId="ADAL" clId="{7125E990-282E-4A59-9C21-3DDA68B79689}" dt="2021-05-12T06:42:33.749" v="640"/>
          <ac:picMkLst>
            <pc:docMk/>
            <pc:sldMk cId="2016332284" sldId="357"/>
            <ac:picMk id="4" creationId="{ACDBCB47-12D9-4EB4-8274-2F0B7EF5B582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8T05:22:53.457" v="690" actId="20577"/>
        <pc:sldMkLst>
          <pc:docMk/>
          <pc:sldMk cId="3364244033" sldId="358"/>
        </pc:sldMkLst>
        <pc:spChg chg="mod">
          <ac:chgData name="Lidija Blagojević" userId="dd34498d-c5cb-4820-b009-9f6aab0b2998" providerId="ADAL" clId="{7125E990-282E-4A59-9C21-3DDA68B79689}" dt="2021-05-18T05:22:53.457" v="690" actId="20577"/>
          <ac:spMkLst>
            <pc:docMk/>
            <pc:sldMk cId="3364244033" sldId="358"/>
            <ac:spMk id="2" creationId="{15F921CA-2C36-4C52-B57C-1CD11C576E11}"/>
          </ac:spMkLst>
        </pc:spChg>
        <pc:spChg chg="del">
          <ac:chgData name="Lidija Blagojević" userId="dd34498d-c5cb-4820-b009-9f6aab0b2998" providerId="ADAL" clId="{7125E990-282E-4A59-9C21-3DDA68B79689}" dt="2021-05-12T06:43:23.975" v="653"/>
          <ac:spMkLst>
            <pc:docMk/>
            <pc:sldMk cId="3364244033" sldId="358"/>
            <ac:spMk id="3" creationId="{A650364F-9578-485B-870B-32F5F1260BC2}"/>
          </ac:spMkLst>
        </pc:spChg>
        <pc:picChg chg="add mod">
          <ac:chgData name="Lidija Blagojević" userId="dd34498d-c5cb-4820-b009-9f6aab0b2998" providerId="ADAL" clId="{7125E990-282E-4A59-9C21-3DDA68B79689}" dt="2021-05-12T06:43:27.962" v="655" actId="1076"/>
          <ac:picMkLst>
            <pc:docMk/>
            <pc:sldMk cId="3364244033" sldId="358"/>
            <ac:picMk id="4" creationId="{B58991E1-196C-4AFA-AB6D-84B67C619792}"/>
          </ac:picMkLst>
        </pc:picChg>
      </pc:sldChg>
      <pc:sldChg chg="new del">
        <pc:chgData name="Lidija Blagojević" userId="dd34498d-c5cb-4820-b009-9f6aab0b2998" providerId="ADAL" clId="{7125E990-282E-4A59-9C21-3DDA68B79689}" dt="2021-05-12T06:50:18.251" v="657" actId="47"/>
        <pc:sldMkLst>
          <pc:docMk/>
          <pc:sldMk cId="621967717" sldId="359"/>
        </pc:sldMkLst>
      </pc:sldChg>
      <pc:sldChg chg="addSp delSp modSp new mod">
        <pc:chgData name="Lidija Blagojević" userId="dd34498d-c5cb-4820-b009-9f6aab0b2998" providerId="ADAL" clId="{7125E990-282E-4A59-9C21-3DDA68B79689}" dt="2021-05-12T07:54:07.117" v="670" actId="1076"/>
        <pc:sldMkLst>
          <pc:docMk/>
          <pc:sldMk cId="2046069505" sldId="359"/>
        </pc:sldMkLst>
        <pc:spChg chg="mod">
          <ac:chgData name="Lidija Blagojević" userId="dd34498d-c5cb-4820-b009-9f6aab0b2998" providerId="ADAL" clId="{7125E990-282E-4A59-9C21-3DDA68B79689}" dt="2021-05-12T07:53:27.298" v="667" actId="20577"/>
          <ac:spMkLst>
            <pc:docMk/>
            <pc:sldMk cId="2046069505" sldId="359"/>
            <ac:spMk id="2" creationId="{E997D86F-5E14-433F-8499-C9CFAC652441}"/>
          </ac:spMkLst>
        </pc:spChg>
        <pc:spChg chg="del">
          <ac:chgData name="Lidija Blagojević" userId="dd34498d-c5cb-4820-b009-9f6aab0b2998" providerId="ADAL" clId="{7125E990-282E-4A59-9C21-3DDA68B79689}" dt="2021-05-12T07:54:00.781" v="668"/>
          <ac:spMkLst>
            <pc:docMk/>
            <pc:sldMk cId="2046069505" sldId="359"/>
            <ac:spMk id="3" creationId="{5E6637A3-4698-43AF-ABA9-418B4BA18016}"/>
          </ac:spMkLst>
        </pc:spChg>
        <pc:picChg chg="add mod">
          <ac:chgData name="Lidija Blagojević" userId="dd34498d-c5cb-4820-b009-9f6aab0b2998" providerId="ADAL" clId="{7125E990-282E-4A59-9C21-3DDA68B79689}" dt="2021-05-12T07:54:07.117" v="670" actId="1076"/>
          <ac:picMkLst>
            <pc:docMk/>
            <pc:sldMk cId="2046069505" sldId="359"/>
            <ac:picMk id="4" creationId="{7F9F86A2-9A60-469A-81C9-D5C9B33A1DB5}"/>
          </ac:picMkLst>
        </pc:picChg>
      </pc:sldChg>
      <pc:sldChg chg="addSp delSp modSp new mod">
        <pc:chgData name="Lidija Blagojević" userId="dd34498d-c5cb-4820-b009-9f6aab0b2998" providerId="ADAL" clId="{7125E990-282E-4A59-9C21-3DDA68B79689}" dt="2021-05-12T07:54:57.146" v="683" actId="1076"/>
        <pc:sldMkLst>
          <pc:docMk/>
          <pc:sldMk cId="3802754869" sldId="360"/>
        </pc:sldMkLst>
        <pc:spChg chg="mod">
          <ac:chgData name="Lidija Blagojević" userId="dd34498d-c5cb-4820-b009-9f6aab0b2998" providerId="ADAL" clId="{7125E990-282E-4A59-9C21-3DDA68B79689}" dt="2021-05-12T07:54:18.814" v="680" actId="20577"/>
          <ac:spMkLst>
            <pc:docMk/>
            <pc:sldMk cId="3802754869" sldId="360"/>
            <ac:spMk id="2" creationId="{9C3C22E4-116D-44CB-AF63-53FB5AAADA89}"/>
          </ac:spMkLst>
        </pc:spChg>
        <pc:spChg chg="del">
          <ac:chgData name="Lidija Blagojević" userId="dd34498d-c5cb-4820-b009-9f6aab0b2998" providerId="ADAL" clId="{7125E990-282E-4A59-9C21-3DDA68B79689}" dt="2021-05-12T07:54:53.259" v="681"/>
          <ac:spMkLst>
            <pc:docMk/>
            <pc:sldMk cId="3802754869" sldId="360"/>
            <ac:spMk id="3" creationId="{DF696A8C-7683-47CC-B261-3A3BA57D57C2}"/>
          </ac:spMkLst>
        </pc:spChg>
        <pc:picChg chg="add mod">
          <ac:chgData name="Lidija Blagojević" userId="dd34498d-c5cb-4820-b009-9f6aab0b2998" providerId="ADAL" clId="{7125E990-282E-4A59-9C21-3DDA68B79689}" dt="2021-05-12T07:54:57.146" v="683" actId="1076"/>
          <ac:picMkLst>
            <pc:docMk/>
            <pc:sldMk cId="3802754869" sldId="360"/>
            <ac:picMk id="4" creationId="{3B25866D-F8CA-4F5E-840B-C09877879149}"/>
          </ac:picMkLst>
        </pc:picChg>
      </pc:sldChg>
      <pc:sldChg chg="modSp new mod">
        <pc:chgData name="Lidija Blagojević" userId="dd34498d-c5cb-4820-b009-9f6aab0b2998" providerId="ADAL" clId="{7125E990-282E-4A59-9C21-3DDA68B79689}" dt="2021-05-18T05:45:35.979" v="770" actId="20577"/>
        <pc:sldMkLst>
          <pc:docMk/>
          <pc:sldMk cId="1654407921" sldId="361"/>
        </pc:sldMkLst>
        <pc:spChg chg="mod">
          <ac:chgData name="Lidija Blagojević" userId="dd34498d-c5cb-4820-b009-9f6aab0b2998" providerId="ADAL" clId="{7125E990-282E-4A59-9C21-3DDA68B79689}" dt="2021-05-18T05:43:43.944" v="717" actId="20577"/>
          <ac:spMkLst>
            <pc:docMk/>
            <pc:sldMk cId="1654407921" sldId="361"/>
            <ac:spMk id="2" creationId="{D6DAF6EE-0081-4DE0-A720-69D5CBE39497}"/>
          </ac:spMkLst>
        </pc:spChg>
        <pc:spChg chg="mod">
          <ac:chgData name="Lidija Blagojević" userId="dd34498d-c5cb-4820-b009-9f6aab0b2998" providerId="ADAL" clId="{7125E990-282E-4A59-9C21-3DDA68B79689}" dt="2021-05-18T05:45:35.979" v="770" actId="20577"/>
          <ac:spMkLst>
            <pc:docMk/>
            <pc:sldMk cId="1654407921" sldId="361"/>
            <ac:spMk id="3" creationId="{45F1F958-4AA2-4342-B5CC-9BFFF22F60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62B1-F81C-402D-B6C8-C875D86BD090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3FA9-F2BB-41E1-921A-874994A275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2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03FA9-F2BB-41E1-921A-874994A2753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51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206769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Rotacijska tijela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983F90-CCC2-481E-86C6-331543DB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4891DFB-3FB1-4425-AF69-FDD07CB0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" y="887526"/>
            <a:ext cx="6762750" cy="22098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715766"/>
            <a:ext cx="5040560" cy="23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EDF43-814A-4ADB-905B-C61CD60F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3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591614B-512A-4F66-861E-1244152F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75606"/>
            <a:ext cx="67341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69FF0C-382E-448F-AD83-53CB3022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3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7315610-E171-4DE4-B1FB-BA4EBB5C0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" y="884466"/>
            <a:ext cx="6837351" cy="161180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283718"/>
            <a:ext cx="4455566" cy="25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892ACF-CD8A-4139-95F8-615FAF4C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Stožac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F244B0C-98B7-4C04-A2A1-7396EFF14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557" y="1200150"/>
            <a:ext cx="5556886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913F04-5677-42F1-8BDA-CF4E77A8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Kosi stožac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D6F986D-12B0-4A26-AD8B-247290AB0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056" y="1635646"/>
            <a:ext cx="8021887" cy="1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81FEE-B6E6-490F-9068-7DC51659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Obujam stošca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85F339E-12CB-4313-BB9D-7B8A26DA7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31590"/>
            <a:ext cx="7004735" cy="15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E1AC1B-42CD-4862-9E6B-295B0A2B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Oplošje stošca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B676361-C1AD-41E1-B1A3-8FBDB8661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059582"/>
            <a:ext cx="6519004" cy="35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4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62120B-CB9A-40AB-91A8-9AD1A9CB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Kut u mreži stošca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03ABCA1-457E-419E-BA71-E1C4FEC21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616" y="1275606"/>
            <a:ext cx="8268768" cy="1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7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97D86F-5E14-433F-8499-C9CFAC65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4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F9F86A2-9A60-469A-81C9-D5C9B33A1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31590"/>
            <a:ext cx="4687198" cy="18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6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3C22E4-116D-44CB-AF63-53FB5AAA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4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B25866D-F8CA-4F5E-840B-C09877879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4466"/>
            <a:ext cx="7420353" cy="200811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849" y="2355726"/>
            <a:ext cx="3936504" cy="26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5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341160-9ACB-450F-AD1B-CC6CA494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Valjak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9FD6401-BABD-4F84-87FB-4D0E6B62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03598"/>
            <a:ext cx="6762750" cy="18097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19747FA-9CBE-48CA-9339-14F6D4EE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571750"/>
            <a:ext cx="5184576" cy="2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1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0C866-80D2-45AE-B24C-B84C752A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5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FBBAB6F-A0BB-44A3-9CC7-E3F2223F9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18139"/>
            <a:ext cx="6711453" cy="31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FF0E6E-BAC1-4D9C-83E0-899941E6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5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F2A72F7-44E8-436C-96B8-FD6EFF43A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987574"/>
            <a:ext cx="7325748" cy="71653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923678"/>
            <a:ext cx="3749402" cy="30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0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218DA-F2ED-4C7E-8B9C-F7FDB237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Osni presjek stošca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791E186-CA04-4D10-8EB1-8CB7C1509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91630"/>
            <a:ext cx="7641437" cy="25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8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A848E5-C155-47B5-A7AC-D5C8D36C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6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820E575-01F5-4DE7-B640-0F8493884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03598"/>
            <a:ext cx="6629400" cy="4000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29E5EB5-6251-4052-8D63-2AE65BF8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28660"/>
            <a:ext cx="47529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2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EB3E91-FF68-4C8A-A9D6-55C2B08A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6.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A9D15C6-65A6-49CB-8725-30E4D617C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028380"/>
            <a:ext cx="7102180" cy="97961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256" y="2007992"/>
            <a:ext cx="4137909" cy="29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87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BB097D-B6EB-48F8-8BF2-CDD8041B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Krnji stožac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3BF4431-99CE-4E70-8F72-4D01ADCDA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51" y="1200150"/>
            <a:ext cx="8183097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7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CF353B-2CAE-4E6C-BCC7-F0B663F5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Krnji stožac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A5BA78-D8F4-4125-924B-EB327B8E9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91630"/>
            <a:ext cx="681740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32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FECD86-C0BD-4DC2-8719-DAAA2C83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7.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9E8E18F-2846-4340-A824-FABA54D66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68" y="1491630"/>
            <a:ext cx="6269220" cy="21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6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74847-E94D-4E9B-926E-2252CD9A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7.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1050D8E-BD4D-4CEC-B8BD-35126C0A0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066428"/>
            <a:ext cx="6947220" cy="13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27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04384-9109-4668-83EE-3326F521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8.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E74B6AA-B90D-4D78-A180-ADB0B9773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383" y="1200150"/>
            <a:ext cx="566523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4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3CB267-D790-4E2D-81CC-9B61E1FB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Obujam valjka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B30B10D-BD58-469B-828D-16BF194B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0" y="1707654"/>
            <a:ext cx="8138280" cy="14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A2AB5-2EA1-46AF-9F56-74172028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8.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F8FFD77-7F5F-403D-8B93-C079AEEA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347614"/>
            <a:ext cx="8293524" cy="7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90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47A16B-9F59-47B3-B601-4A35AA67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Kugla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C58BA41-CACF-4C68-9FF0-E6747F930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36483"/>
            <a:ext cx="8229600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46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0446D-D76E-4577-A4A2-73285CCD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Usporedba ravnina - prostor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85D3DFA-299D-4724-AFA4-CE25EED94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160" y="884465"/>
            <a:ext cx="1532117" cy="42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75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8AA2F-B773-464C-96D4-C78737F1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Obujam i oplošje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49C6C7A-E7A3-499C-983B-753BECD07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059582"/>
            <a:ext cx="7949451" cy="20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37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F434C-4CEF-4E57-8A24-296A5D35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Usporedba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9FF4B40-8A31-4861-BB8A-F25B65BA6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44" y="1200150"/>
            <a:ext cx="6324511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3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3B893-217B-4386-BAC7-69F16C45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9.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4404C1E-B91A-4459-8381-DA68C1E6D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7994"/>
            <a:ext cx="8229600" cy="315838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F953663-B908-42D2-85EA-B0E095EE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-8684"/>
            <a:ext cx="1080075" cy="11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5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D9D62A-48FE-481F-B721-0396D2FA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9.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09CA1B1-3190-45EB-9D96-B026B3DD8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03598"/>
            <a:ext cx="8229600" cy="16495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283718"/>
            <a:ext cx="3819698" cy="27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31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8E6DCC-2A31-4FF2-A5A7-57A002A9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10.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25F801-2155-4088-BC20-86A027467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800"/>
            <a:ext cx="8229600" cy="23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83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CDBCB47-12D9-4EB4-8274-2F0B7EF5B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586" y="1200150"/>
            <a:ext cx="5922828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32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F921CA-2C36-4C52-B57C-1CD11C57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10 - DZ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58991E1-196C-4AFA-AB6D-84B67C619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75606"/>
            <a:ext cx="8417845" cy="17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4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C0E249-9B02-4275-9162-37CF2D02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Mreža valjka, oplošje valjka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1475E77-A0CD-4723-944B-10A5E8F69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76325"/>
            <a:ext cx="87820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49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DAF6EE-0081-4DE0-A720-69D5CBE3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 za vježbu, str. 156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F1F958-4AA2-4342-B5CC-9BFFF22F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4, 5, 6, 19</a:t>
            </a:r>
            <a:r>
              <a:rPr lang="hr-HR" dirty="0"/>
              <a:t>, </a:t>
            </a:r>
            <a:r>
              <a:rPr lang="hr-HR"/>
              <a:t>20, 21</a:t>
            </a:r>
            <a:r>
              <a:rPr lang="hr-HR" dirty="0"/>
              <a:t>, 22</a:t>
            </a:r>
            <a:r>
              <a:rPr lang="hr-HR"/>
              <a:t>, 35, 36, 37, 38.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440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B99E66-C897-4A91-820F-F11ABBF5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13"/>
            <a:ext cx="6948264" cy="857250"/>
          </a:xfrm>
        </p:spPr>
        <p:txBody>
          <a:bodyPr/>
          <a:lstStyle/>
          <a:p>
            <a:r>
              <a:rPr lang="hr-HR" dirty="0"/>
              <a:t>Obujam i oplošje valjka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DC9F19B-B29B-499E-BAC3-75D5F20E6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300162"/>
            <a:ext cx="88582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1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EAFB8-88A8-43D7-A2DC-EE180666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7825C0-28D8-4664-9120-9FBDB77D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7574"/>
            <a:ext cx="6477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37F3F6-DF9F-46CD-BDE0-AD68C08A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7184CE4-8C77-4DB7-BA6C-D1822D39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7574"/>
            <a:ext cx="6334125" cy="15811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139702"/>
            <a:ext cx="423393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87485A-61B6-4BA1-B40F-21CE9DB8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Osni presjek valjka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2ADBED6-3203-4454-9921-95EB3E79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1" y="1707654"/>
            <a:ext cx="8747258" cy="14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1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09966-F64C-4DE1-8AFA-788F6897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D73E118-101A-4894-9953-C14CCAE48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7574"/>
            <a:ext cx="65341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7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FFE74-A29A-48F4-9528-00640165D96D}">
  <ds:schemaRefs>
    <ds:schemaRef ds:uri="0aa6a6ba-acfe-43af-8444-806e67c30b7f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05ad64a8-3072-44b7-9688-07bbb5c6aecf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054186-EDEA-4DFF-9AA1-20A2D8EBA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14397</TotalTime>
  <Words>133</Words>
  <Application>Microsoft Office PowerPoint</Application>
  <PresentationFormat>Prikaz na zaslonu (16:9)</PresentationFormat>
  <Paragraphs>42</Paragraphs>
  <Slides>40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4" baseType="lpstr">
      <vt:lpstr>맑은 고딕</vt:lpstr>
      <vt:lpstr>Arial</vt:lpstr>
      <vt:lpstr>Calibri</vt:lpstr>
      <vt:lpstr>Office Theme</vt:lpstr>
      <vt:lpstr>PowerPoint prezentacija</vt:lpstr>
      <vt:lpstr>Valjak</vt:lpstr>
      <vt:lpstr>Obujam valjka</vt:lpstr>
      <vt:lpstr>Mreža valjka, oplošje valjka</vt:lpstr>
      <vt:lpstr>Obujam i oplošje valjka</vt:lpstr>
      <vt:lpstr>Primjer 1.</vt:lpstr>
      <vt:lpstr>Zadatak 1.</vt:lpstr>
      <vt:lpstr>Osni presjek valjka</vt:lpstr>
      <vt:lpstr>Primjer 2</vt:lpstr>
      <vt:lpstr>Zadatak 2.</vt:lpstr>
      <vt:lpstr>Primjer 3</vt:lpstr>
      <vt:lpstr>Zadatak 3</vt:lpstr>
      <vt:lpstr>Stožac</vt:lpstr>
      <vt:lpstr>Kosi stožac</vt:lpstr>
      <vt:lpstr>Obujam stošca</vt:lpstr>
      <vt:lpstr>Oplošje stošca</vt:lpstr>
      <vt:lpstr>Kut u mreži stošca</vt:lpstr>
      <vt:lpstr>Primjer 4</vt:lpstr>
      <vt:lpstr>Zadatak 4</vt:lpstr>
      <vt:lpstr>Primjer 5</vt:lpstr>
      <vt:lpstr>Zadatak 5</vt:lpstr>
      <vt:lpstr>Osni presjek stošca</vt:lpstr>
      <vt:lpstr>Primjer 6</vt:lpstr>
      <vt:lpstr>Zadatak 6.</vt:lpstr>
      <vt:lpstr>Krnji stožac</vt:lpstr>
      <vt:lpstr>Krnji stožac</vt:lpstr>
      <vt:lpstr>Primjer 7.</vt:lpstr>
      <vt:lpstr>Zadatak 7.</vt:lpstr>
      <vt:lpstr>Primjer 8.</vt:lpstr>
      <vt:lpstr>Zadatak 8.</vt:lpstr>
      <vt:lpstr>Kugla</vt:lpstr>
      <vt:lpstr>Usporedba ravnina - prostor</vt:lpstr>
      <vt:lpstr>Obujam i oplošje</vt:lpstr>
      <vt:lpstr>Usporedba</vt:lpstr>
      <vt:lpstr>Primjer 9.</vt:lpstr>
      <vt:lpstr>Zadatak 9.</vt:lpstr>
      <vt:lpstr>Primjer 10.</vt:lpstr>
      <vt:lpstr>PowerPoint prezentacija</vt:lpstr>
      <vt:lpstr>Zadatak 10 - DZ</vt:lpstr>
      <vt:lpstr>Zadaci za vježbu, str. 156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AdminProf</cp:lastModifiedBy>
  <cp:revision>106</cp:revision>
  <dcterms:created xsi:type="dcterms:W3CDTF">2014-04-01T16:27:38Z</dcterms:created>
  <dcterms:modified xsi:type="dcterms:W3CDTF">2021-05-19T07:18:33Z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