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96" r:id="rId3"/>
    <p:sldId id="297" r:id="rId4"/>
    <p:sldId id="298" r:id="rId5"/>
    <p:sldId id="299" r:id="rId6"/>
  </p:sldIdLst>
  <p:sldSz cx="9144000" cy="6858000" type="screen4x3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1C4C47-E7A6-454D-B691-B75A78263A2D}" type="datetimeFigureOut">
              <a:rPr lang="hr-HR" smtClean="0"/>
              <a:t>27.1.2021.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7A35BD-4AFE-40C7-BC1C-7F5058655F89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1C4C47-E7A6-454D-B691-B75A78263A2D}" type="datetimeFigureOut">
              <a:rPr lang="hr-HR" smtClean="0"/>
              <a:t>27.1.2021.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7A35BD-4AFE-40C7-BC1C-7F5058655F89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1C4C47-E7A6-454D-B691-B75A78263A2D}" type="datetimeFigureOut">
              <a:rPr lang="hr-HR" smtClean="0"/>
              <a:t>27.1.2021.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7A35BD-4AFE-40C7-BC1C-7F5058655F89}" type="slidenum">
              <a:rPr lang="hr-HR" smtClean="0"/>
              <a:t>‹#›</a:t>
            </a:fld>
            <a:endParaRPr lang="hr-HR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1C4C47-E7A6-454D-B691-B75A78263A2D}" type="datetimeFigureOut">
              <a:rPr lang="hr-HR" smtClean="0"/>
              <a:t>27.1.2021.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7A35BD-4AFE-40C7-BC1C-7F5058655F89}" type="slidenum">
              <a:rPr lang="hr-HR" smtClean="0"/>
              <a:t>‹#›</a:t>
            </a:fld>
            <a:endParaRPr lang="hr-HR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1C4C47-E7A6-454D-B691-B75A78263A2D}" type="datetimeFigureOut">
              <a:rPr lang="hr-HR" smtClean="0"/>
              <a:t>27.1.2021.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7A35BD-4AFE-40C7-BC1C-7F5058655F89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1C4C47-E7A6-454D-B691-B75A78263A2D}" type="datetimeFigureOut">
              <a:rPr lang="hr-HR" smtClean="0"/>
              <a:t>27.1.2021.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7A35BD-4AFE-40C7-BC1C-7F5058655F89}" type="slidenum">
              <a:rPr lang="hr-HR" smtClean="0"/>
              <a:t>‹#›</a:t>
            </a:fld>
            <a:endParaRPr lang="hr-HR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1C4C47-E7A6-454D-B691-B75A78263A2D}" type="datetimeFigureOut">
              <a:rPr lang="hr-HR" smtClean="0"/>
              <a:t>27.1.2021.</a:t>
            </a:fld>
            <a:endParaRPr lang="hr-H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7A35BD-4AFE-40C7-BC1C-7F5058655F89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1C4C47-E7A6-454D-B691-B75A78263A2D}" type="datetimeFigureOut">
              <a:rPr lang="hr-HR" smtClean="0"/>
              <a:t>27.1.2021.</a:t>
            </a:fld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7A35BD-4AFE-40C7-BC1C-7F5058655F89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1C4C47-E7A6-454D-B691-B75A78263A2D}" type="datetimeFigureOut">
              <a:rPr lang="hr-HR" smtClean="0"/>
              <a:t>27.1.2021.</a:t>
            </a:fld>
            <a:endParaRPr lang="hr-H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7A35BD-4AFE-40C7-BC1C-7F5058655F89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1C4C47-E7A6-454D-B691-B75A78263A2D}" type="datetimeFigureOut">
              <a:rPr lang="hr-HR" smtClean="0"/>
              <a:t>27.1.2021.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7A35BD-4AFE-40C7-BC1C-7F5058655F89}" type="slidenum">
              <a:rPr lang="hr-HR" smtClean="0"/>
              <a:t>‹#›</a:t>
            </a:fld>
            <a:endParaRPr lang="hr-H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1C4C47-E7A6-454D-B691-B75A78263A2D}" type="datetimeFigureOut">
              <a:rPr lang="hr-HR" smtClean="0"/>
              <a:t>27.1.2021.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7A35BD-4AFE-40C7-BC1C-7F5058655F89}" type="slidenum">
              <a:rPr lang="hr-HR" smtClean="0"/>
              <a:t>‹#›</a:t>
            </a:fld>
            <a:endParaRPr lang="hr-H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9C1C4C47-E7A6-454D-B691-B75A78263A2D}" type="datetimeFigureOut">
              <a:rPr lang="hr-HR" smtClean="0"/>
              <a:t>27.1.2021.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217A35BD-4AFE-40C7-BC1C-7F5058655F89}" type="slidenum">
              <a:rPr lang="hr-HR" smtClean="0"/>
              <a:t>‹#›</a:t>
            </a:fld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r-HR" smtClean="0"/>
              <a:t>PREVENTIVNE NAPRAVE I POSTUPCI</a:t>
            </a:r>
            <a:endParaRPr lang="hr-H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hr-HR" dirty="0" smtClean="0"/>
              <a:t>Ivana Žugec, dr.med.dent.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7015628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 u ortodonciji usmjerene su na sprečavanje malokluzija koje su uvjetovane vanjskim </a:t>
            </a:r>
            <a:r>
              <a:rPr lang="hr-HR" dirty="0" smtClean="0"/>
              <a:t>čimbenicima</a:t>
            </a:r>
          </a:p>
          <a:p>
            <a:r>
              <a:rPr lang="hr-HR" dirty="0"/>
              <a:t> nepogodnim navikama, karijesom i preranim gubitkom zuba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dirty="0" smtClean="0"/>
              <a:t>PREVENTIVNE NAPRAVE I POSTUPCI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6013483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Kad </a:t>
            </a:r>
            <a:r>
              <a:rPr lang="hr-HR" dirty="0"/>
              <a:t>je prerano izgubljen mliječni zub, dolazi do narušavanja intergiteta zubnog luka, gubitka prostora za smještaj trajnog zuba, gubitka dužine i opsega luka, pomaka sredine te poremećaja u okluziji koji se manifestiraju kao sekundarna </a:t>
            </a:r>
            <a:r>
              <a:rPr lang="hr-HR" dirty="0" smtClean="0"/>
              <a:t>zbijenost</a:t>
            </a:r>
          </a:p>
          <a:p>
            <a:r>
              <a:rPr lang="hr-HR" dirty="0" smtClean="0"/>
              <a:t>Radi prevencije navedenih poremećaja mogu se izraditi DRŽAČI MJESTA</a:t>
            </a:r>
            <a:endParaRPr lang="hr-HR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DRŽAČI MJESTA</a:t>
            </a:r>
            <a:endParaRPr lang="hr-HR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6" y="1844824"/>
            <a:ext cx="7100219" cy="45678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9530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 Prerani gubitak mliječnih molara uzrokuje mezijalni pomak trajnog molara i manjak prostora za smještaj premolara ili </a:t>
            </a:r>
            <a:r>
              <a:rPr lang="hr-HR" dirty="0" smtClean="0"/>
              <a:t>očnjaka</a:t>
            </a:r>
          </a:p>
          <a:p>
            <a:r>
              <a:rPr lang="hr-HR" dirty="0"/>
              <a:t> Prerani gubitak mliječnog očnjaka često uzrokuje pomak sredine zubnog luka i redukciju dužine zubnog </a:t>
            </a:r>
            <a:r>
              <a:rPr lang="hr-HR" dirty="0" smtClean="0"/>
              <a:t>luka</a:t>
            </a:r>
            <a:endParaRPr lang="hr-HR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632" y="2348880"/>
            <a:ext cx="7248128" cy="40770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400403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 Držači mjesta nisu indicirani ukoliko ima dovoljno mjesta za erupciju trajnog </a:t>
            </a:r>
            <a:r>
              <a:rPr lang="hr-HR" dirty="0" smtClean="0"/>
              <a:t>zuba</a:t>
            </a:r>
          </a:p>
          <a:p>
            <a:r>
              <a:rPr lang="hr-HR" dirty="0"/>
              <a:t> mogu se izraditi i kod traumatskog gubitka ili hipodoncije trajnog zuba ukoliko se prostor ne planira zatvoriti, već zub planira nadomjestiti protetski ili implanto-protetski u kasnijoj dobi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430983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aveform">
  <a:themeElements>
    <a:clrScheme name="Waveform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Waveform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aveform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387</TotalTime>
  <Words>161</Words>
  <Application>Microsoft Office PowerPoint</Application>
  <PresentationFormat>On-screen Show (4:3)</PresentationFormat>
  <Paragraphs>12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Waveform</vt:lpstr>
      <vt:lpstr>PREVENTIVNE NAPRAVE I POSTUPCI</vt:lpstr>
      <vt:lpstr>PREVENTIVNE NAPRAVE I POSTUPCI</vt:lpstr>
      <vt:lpstr>DRŽAČI MJESTA</vt:lpstr>
      <vt:lpstr>PowerPoint Presentation</vt:lpstr>
      <vt:lpstr>PowerPoint Presentation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ORTODONCIJA- definicija i povijest</dc:title>
  <dc:creator>Korisnik</dc:creator>
  <cp:lastModifiedBy>Korisnik</cp:lastModifiedBy>
  <cp:revision>24</cp:revision>
  <dcterms:created xsi:type="dcterms:W3CDTF">2020-01-06T19:02:13Z</dcterms:created>
  <dcterms:modified xsi:type="dcterms:W3CDTF">2021-01-27T20:56:54Z</dcterms:modified>
</cp:coreProperties>
</file>