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71" r:id="rId6"/>
    <p:sldId id="266" r:id="rId7"/>
    <p:sldId id="278" r:id="rId8"/>
    <p:sldId id="279" r:id="rId9"/>
    <p:sldId id="280" r:id="rId10"/>
    <p:sldId id="281" r:id="rId11"/>
    <p:sldId id="282" r:id="rId12"/>
    <p:sldId id="283" r:id="rId13"/>
    <p:sldId id="261" r:id="rId14"/>
    <p:sldId id="257" r:id="rId15"/>
    <p:sldId id="258" r:id="rId16"/>
    <p:sldId id="259" r:id="rId17"/>
    <p:sldId id="262" r:id="rId18"/>
    <p:sldId id="284" r:id="rId19"/>
    <p:sldId id="285" r:id="rId20"/>
    <p:sldId id="286" r:id="rId21"/>
    <p:sldId id="288" r:id="rId22"/>
    <p:sldId id="287" r:id="rId23"/>
    <p:sldId id="289" r:id="rId24"/>
    <p:sldId id="290" r:id="rId25"/>
    <p:sldId id="291" r:id="rId26"/>
    <p:sldId id="272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Python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733800"/>
            <a:ext cx="54079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57375"/>
            <a:ext cx="5505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9568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BOOLEAN</a:t>
            </a:r>
            <a:r>
              <a:rPr lang="hr-HR" dirty="0" smtClean="0"/>
              <a:t>-tip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15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639568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BOOLEAN</a:t>
            </a:r>
            <a:r>
              <a:rPr lang="hr-HR" dirty="0" smtClean="0"/>
              <a:t>-tip podataka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49" y="1981200"/>
            <a:ext cx="4491038" cy="2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602992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STRING</a:t>
            </a:r>
            <a:r>
              <a:rPr lang="hr-HR" dirty="0" smtClean="0"/>
              <a:t>-tip podataka</a:t>
            </a: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72200" cy="40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Varijabla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0" y="1781173"/>
            <a:ext cx="902012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" y="417788"/>
            <a:ext cx="8969738" cy="56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131" y="0"/>
            <a:ext cx="8229600" cy="1143000"/>
          </a:xfrm>
        </p:spPr>
        <p:txBody>
          <a:bodyPr/>
          <a:lstStyle/>
          <a:p>
            <a:r>
              <a:rPr lang="hr-HR" dirty="0" smtClean="0"/>
              <a:t>Varijabla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3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5" y="1143000"/>
            <a:ext cx="86669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Pridruživanje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0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Pridruživanje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3072"/>
            <a:ext cx="84677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Višestruko pridruživanje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4038"/>
            <a:ext cx="818419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3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63153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8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" y="2209800"/>
            <a:ext cx="8181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RELACIJSKI OPERATORI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309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2406" cy="527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0472" y="190500"/>
            <a:ext cx="8229600" cy="1143000"/>
          </a:xfrm>
        </p:spPr>
        <p:txBody>
          <a:bodyPr/>
          <a:lstStyle/>
          <a:p>
            <a:r>
              <a:rPr lang="hr-HR" dirty="0" smtClean="0"/>
              <a:t>Okruženje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RELACIJSKI OPERATORI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286000"/>
            <a:ext cx="39814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45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8001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257800"/>
            <a:ext cx="7677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029200"/>
            <a:ext cx="81534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18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00288"/>
            <a:ext cx="8143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847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424237" cy="37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1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OPERATORI ISTOVJETNOSTI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893332"/>
            <a:ext cx="73152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3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OPERATORI PRIPADNOSTI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1980438"/>
            <a:ext cx="7134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47288"/>
            <a:ext cx="333506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9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71563"/>
            <a:ext cx="8829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707515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0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44229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161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3485"/>
            <a:ext cx="7835674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609600" y="3200400"/>
            <a:ext cx="8077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82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05711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338"/>
            <a:ext cx="7781925" cy="5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1"/>
            <a:ext cx="798326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TIPOVI PODATAKA</a:t>
            </a:r>
          </a:p>
          <a:p>
            <a:endParaRPr lang="hr-HR" dirty="0" smtClean="0"/>
          </a:p>
          <a:p>
            <a:r>
              <a:rPr lang="hr-HR" dirty="0" smtClean="0"/>
              <a:t>Brojevi:</a:t>
            </a:r>
            <a:endParaRPr lang="hr-HR" dirty="0"/>
          </a:p>
          <a:p>
            <a:r>
              <a:rPr lang="hr-HR" dirty="0" smtClean="0"/>
              <a:t>cjelobrojni </a:t>
            </a:r>
            <a:r>
              <a:rPr lang="hr-HR" dirty="0"/>
              <a:t>tip podatka</a:t>
            </a:r>
            <a:r>
              <a:rPr lang="hr-HR" b="1" dirty="0"/>
              <a:t> integer </a:t>
            </a:r>
            <a:endParaRPr lang="hr-HR" b="1" dirty="0" smtClean="0"/>
          </a:p>
          <a:p>
            <a:r>
              <a:rPr lang="hr-HR" dirty="0" smtClean="0"/>
              <a:t>realni </a:t>
            </a:r>
            <a:r>
              <a:rPr lang="hr-HR" dirty="0"/>
              <a:t>tip podatka </a:t>
            </a:r>
            <a:r>
              <a:rPr lang="hr-HR" b="1" dirty="0"/>
              <a:t>float </a:t>
            </a:r>
            <a:endParaRPr lang="hr-HR" b="1" dirty="0" smtClean="0"/>
          </a:p>
          <a:p>
            <a:r>
              <a:rPr lang="hr-HR" dirty="0" smtClean="0"/>
              <a:t>logički </a:t>
            </a:r>
            <a:r>
              <a:rPr lang="hr-HR" dirty="0"/>
              <a:t>tip podatka </a:t>
            </a:r>
            <a:r>
              <a:rPr lang="hr-HR" b="1" dirty="0"/>
              <a:t>bool</a:t>
            </a:r>
            <a:r>
              <a:rPr lang="hr-HR" dirty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Znakovi:</a:t>
            </a:r>
          </a:p>
          <a:p>
            <a:r>
              <a:rPr lang="hr-HR" b="1" dirty="0"/>
              <a:t>s</a:t>
            </a:r>
            <a:r>
              <a:rPr lang="hr-HR" b="1" dirty="0" smtClean="0"/>
              <a:t>tring</a:t>
            </a:r>
            <a:r>
              <a:rPr lang="hr-HR" dirty="0" smtClean="0"/>
              <a:t>-niz znakova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733800" y="1325880"/>
            <a:ext cx="3581400" cy="1524000"/>
          </a:xfrm>
          <a:prstGeom prst="wedgeRoundRectCallout">
            <a:avLst>
              <a:gd name="adj1" fmla="val -50450"/>
              <a:gd name="adj2" fmla="val 889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/>
              <a:t>Dekadski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Heksadekadski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Oktalni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Binarni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54079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57400"/>
            <a:ext cx="74199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99705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INTEGER</a:t>
            </a:r>
            <a:r>
              <a:rPr lang="hr-HR" dirty="0" smtClean="0"/>
              <a:t>-tip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9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654808" y="5269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FLOAT</a:t>
            </a:r>
            <a:r>
              <a:rPr lang="hr-HR" dirty="0" smtClean="0"/>
              <a:t>-tip podataka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62163"/>
            <a:ext cx="7391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Python-djelotvoran kalkulator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76800" cy="38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4808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FLOAT</a:t>
            </a:r>
            <a:r>
              <a:rPr lang="hr-HR" dirty="0" smtClean="0"/>
              <a:t>-tip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87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</Words>
  <Application>Microsoft Office PowerPoint</Application>
  <PresentationFormat>Prikaz na zaslonu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Office Theme</vt:lpstr>
      <vt:lpstr>Python</vt:lpstr>
      <vt:lpstr>Okruženje</vt:lpstr>
      <vt:lpstr>PowerPointova prezentacija</vt:lpstr>
      <vt:lpstr>PowerPointova prezentacija</vt:lpstr>
      <vt:lpstr>PowerPointova prezentacija</vt:lpstr>
      <vt:lpstr>Python-djelotvoran kalkulator</vt:lpstr>
      <vt:lpstr>Python-djelotvoran kalkulator</vt:lpstr>
      <vt:lpstr>Python-djelotvoran kalkulator</vt:lpstr>
      <vt:lpstr>Python-djelotvoran kalkulator</vt:lpstr>
      <vt:lpstr>Python-djelotvoran kalkulator</vt:lpstr>
      <vt:lpstr>Python-djelotvoran kalkulator</vt:lpstr>
      <vt:lpstr>Python-djelotvoran kalkulator</vt:lpstr>
      <vt:lpstr>Varijabla</vt:lpstr>
      <vt:lpstr>Varijabla</vt:lpstr>
      <vt:lpstr>Pridruživanje</vt:lpstr>
      <vt:lpstr>Pridruživanje </vt:lpstr>
      <vt:lpstr>Višestruko pridruživanje</vt:lpstr>
      <vt:lpstr>OPERATORI</vt:lpstr>
      <vt:lpstr>OPERATORI</vt:lpstr>
      <vt:lpstr>OPERATORI</vt:lpstr>
      <vt:lpstr>OPERATORI</vt:lpstr>
      <vt:lpstr>OPERATORI</vt:lpstr>
      <vt:lpstr>OPERATORI</vt:lpstr>
      <vt:lpstr>OPERATORI</vt:lpstr>
      <vt:lpstr>OPERATORI</vt:lpstr>
      <vt:lpstr>PowerPointova prezentacija</vt:lpstr>
      <vt:lpstr>PowerPointova prezentacija</vt:lpstr>
      <vt:lpstr>Primjer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zohercigo</dc:creator>
  <cp:lastModifiedBy>korisnik</cp:lastModifiedBy>
  <cp:revision>13</cp:revision>
  <dcterms:created xsi:type="dcterms:W3CDTF">2006-08-16T00:00:00Z</dcterms:created>
  <dcterms:modified xsi:type="dcterms:W3CDTF">2016-10-21T06:55:06Z</dcterms:modified>
</cp:coreProperties>
</file>