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FIKSNA PROTETIKA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96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PRETPROTETSKA PRIPREMA PACIJENTA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Potrebno je provesti pripremne postupke radi sanacije patoloških stanja i uspostave optimalnih uvjeta za izradu protetskog nadomjestka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9730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KONZERVATIVNI ZAHVATI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Potrebno je provjeriti zdravstveno stanje zuba nosača i njegova potpornog tkiva</a:t>
            </a:r>
          </a:p>
          <a:p>
            <a:r>
              <a:rPr lang="hr-HR" dirty="0" smtClean="0"/>
              <a:t>Rtg snimke, vitalnost zuba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920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SANACIJA KARIJESA- zubi nosači moraju biti sanirani</a:t>
            </a:r>
          </a:p>
          <a:p>
            <a:r>
              <a:rPr lang="hr-HR" dirty="0" smtClean="0"/>
              <a:t>Sve karijesne lezije moraju se ukloniti</a:t>
            </a:r>
          </a:p>
          <a:p>
            <a:r>
              <a:rPr lang="hr-HR" dirty="0" smtClean="0"/>
              <a:t>Prioritet se daje sanaciji dubokih karijesa koji ugrožavaju zrdravlje pulpe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4139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POSTOJEĆI ISPUNI- posebno obratiti pozornost na one s neodgovarajućim rubnim zatvaranjem </a:t>
            </a:r>
          </a:p>
          <a:p>
            <a:r>
              <a:rPr lang="hr-HR" dirty="0" smtClean="0"/>
              <a:t>Idealno je zamijeniti sve ispune, provjeriti dno kaviteta te biti siguran u stanje pulpe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9207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ENDODONTSKA TERAPIJA- zube s velikim karijesnim defektima koji ugrožavaju pulpu treba endodontski obraditi</a:t>
            </a:r>
          </a:p>
          <a:p>
            <a:r>
              <a:rPr lang="hr-HR" dirty="0" smtClean="0"/>
              <a:t>Treba provjeriti zube s prethodnom endodoncijom</a:t>
            </a:r>
          </a:p>
          <a:p>
            <a:r>
              <a:rPr lang="hr-HR" dirty="0" smtClean="0"/>
              <a:t>Ustanoviti kakvoću punjena i odnos prema periapeksu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67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563</TotalTime>
  <Words>120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FIKSNA PROTETIKA</vt:lpstr>
      <vt:lpstr>PRETPROTETSKA PRIPREMA PACIJENTA</vt:lpstr>
      <vt:lpstr>KONZERVATIVNI ZAHVATI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FIKSNA PROTETIKA</dc:title>
  <dc:creator>Korisnik</dc:creator>
  <cp:lastModifiedBy>Korisnik</cp:lastModifiedBy>
  <cp:revision>39</cp:revision>
  <dcterms:created xsi:type="dcterms:W3CDTF">2020-01-22T20:12:44Z</dcterms:created>
  <dcterms:modified xsi:type="dcterms:W3CDTF">2021-03-03T20:26:42Z</dcterms:modified>
</cp:coreProperties>
</file>