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204" autoAdjust="0"/>
  </p:normalViewPr>
  <p:slideViewPr>
    <p:cSldViewPr snapToGrid="0">
      <p:cViewPr varScale="1">
        <p:scale>
          <a:sx n="77" d="100"/>
          <a:sy n="77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16C8E4-4AD1-4802-953B-A5F35F7CAFD6}" type="datetime1">
              <a:rPr lang="hr-HR" smtClean="0"/>
              <a:t>14.4.2020.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2A2B-9DE6-4665-ACF5-D87B5EC05A8B}" type="datetime1">
              <a:rPr lang="hr-HR" smtClean="0"/>
              <a:pPr/>
              <a:t>14.4.2020.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sz="1200" i="1" dirty="0" smtClean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&lt;?</a:t>
            </a:r>
            <a:r>
              <a:rPr lang="hr-HR" dirty="0" err="1" smtClean="0"/>
              <a:t>phpfunction</a:t>
            </a:r>
            <a:r>
              <a:rPr lang="hr-HR" dirty="0" smtClean="0"/>
              <a:t> </a:t>
            </a:r>
            <a:r>
              <a:rPr lang="hr-HR" dirty="0" err="1" smtClean="0"/>
              <a:t>spamcheck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) {  // </a:t>
            </a:r>
            <a:r>
              <a:rPr lang="hr-HR" dirty="0" err="1" smtClean="0"/>
              <a:t>Sanitize</a:t>
            </a:r>
            <a:r>
              <a:rPr lang="hr-HR" dirty="0" smtClean="0"/>
              <a:t> e-mail </a:t>
            </a:r>
            <a:r>
              <a:rPr lang="hr-HR" dirty="0" err="1" smtClean="0"/>
              <a:t>address</a:t>
            </a:r>
            <a:r>
              <a:rPr lang="hr-HR" dirty="0" smtClean="0"/>
              <a:t>  $</a:t>
            </a:r>
            <a:r>
              <a:rPr lang="hr-HR" dirty="0" err="1" smtClean="0"/>
              <a:t>field</a:t>
            </a:r>
            <a:r>
              <a:rPr lang="hr-HR" dirty="0" smtClean="0"/>
              <a:t>=</a:t>
            </a:r>
            <a:r>
              <a:rPr lang="hr-HR" dirty="0" err="1" smtClean="0"/>
              <a:t>filter_var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, FILTER_SANITIZE_EMAIL);  // </a:t>
            </a:r>
            <a:r>
              <a:rPr lang="hr-HR" dirty="0" err="1" smtClean="0"/>
              <a:t>Validate</a:t>
            </a:r>
            <a:r>
              <a:rPr lang="hr-HR" dirty="0" smtClean="0"/>
              <a:t> e-mail </a:t>
            </a:r>
            <a:r>
              <a:rPr lang="hr-HR" dirty="0" err="1" smtClean="0"/>
              <a:t>address</a:t>
            </a:r>
            <a:r>
              <a:rPr lang="hr-HR" dirty="0" smtClean="0"/>
              <a:t>  </a:t>
            </a:r>
            <a:r>
              <a:rPr lang="hr-HR" dirty="0" err="1" smtClean="0"/>
              <a:t>if</a:t>
            </a:r>
            <a:r>
              <a:rPr lang="hr-HR" dirty="0" smtClean="0"/>
              <a:t>(</a:t>
            </a:r>
            <a:r>
              <a:rPr lang="hr-HR" dirty="0" err="1" smtClean="0"/>
              <a:t>filter_var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, FILTER_VALIDATE_EMAIL))   {    </a:t>
            </a:r>
            <a:r>
              <a:rPr lang="hr-HR" dirty="0" err="1" smtClean="0"/>
              <a:t>return</a:t>
            </a:r>
            <a:r>
              <a:rPr lang="hr-HR" dirty="0" smtClean="0"/>
              <a:t> TRUE;  } </a:t>
            </a:r>
            <a:r>
              <a:rPr lang="hr-HR" dirty="0" err="1" smtClean="0"/>
              <a:t>else</a:t>
            </a:r>
            <a:r>
              <a:rPr lang="hr-HR" dirty="0" smtClean="0"/>
              <a:t>   {    </a:t>
            </a:r>
            <a:r>
              <a:rPr lang="hr-HR" dirty="0" err="1" smtClean="0"/>
              <a:t>return</a:t>
            </a:r>
            <a:r>
              <a:rPr lang="hr-HR" dirty="0" smtClean="0"/>
              <a:t> FALSE;  }}?&gt;&lt;?</a:t>
            </a:r>
            <a:r>
              <a:rPr lang="hr-HR" dirty="0" err="1" smtClean="0"/>
              <a:t>php</a:t>
            </a:r>
            <a:r>
              <a:rPr lang="hr-HR" dirty="0" smtClean="0"/>
              <a:t>// display 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clicked</a:t>
            </a:r>
            <a:r>
              <a:rPr lang="hr-HR" dirty="0" smtClean="0"/>
              <a:t> </a:t>
            </a:r>
            <a:r>
              <a:rPr lang="hr-HR" dirty="0" err="1" smtClean="0"/>
              <a:t>submitif</a:t>
            </a:r>
            <a:r>
              <a:rPr lang="hr-HR" dirty="0" smtClean="0"/>
              <a:t> (!</a:t>
            </a:r>
            <a:r>
              <a:rPr lang="hr-HR" dirty="0" err="1" smtClean="0"/>
              <a:t>isset</a:t>
            </a:r>
            <a:r>
              <a:rPr lang="hr-HR" dirty="0" smtClean="0"/>
              <a:t>($_POST["</a:t>
            </a:r>
            <a:r>
              <a:rPr lang="hr-HR" dirty="0" err="1" smtClean="0"/>
              <a:t>submit</a:t>
            </a:r>
            <a:r>
              <a:rPr lang="hr-HR" dirty="0" smtClean="0"/>
              <a:t>"])) {  ?&gt;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noProof="0" smtClean="0"/>
              <a:t>16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5468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&lt;div </a:t>
            </a:r>
            <a:r>
              <a:rPr lang="hr-HR" dirty="0" err="1" smtClean="0"/>
              <a:t>class</a:t>
            </a:r>
            <a:r>
              <a:rPr lang="hr-HR" dirty="0" smtClean="0"/>
              <a:t>="site-</a:t>
            </a:r>
            <a:r>
              <a:rPr lang="hr-HR" dirty="0" err="1" smtClean="0"/>
              <a:t>section</a:t>
            </a:r>
            <a:r>
              <a:rPr lang="hr-HR" dirty="0" smtClean="0"/>
              <a:t>" </a:t>
            </a:r>
            <a:r>
              <a:rPr lang="hr-HR" dirty="0" err="1" smtClean="0"/>
              <a:t>id</a:t>
            </a:r>
            <a:r>
              <a:rPr lang="hr-HR" dirty="0" smtClean="0"/>
              <a:t>="</a:t>
            </a:r>
            <a:r>
              <a:rPr lang="hr-HR" dirty="0" err="1" smtClean="0"/>
              <a:t>contact-section</a:t>
            </a:r>
            <a:r>
              <a:rPr lang="hr-HR" dirty="0" smtClean="0"/>
              <a:t>"&gt;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container</a:t>
            </a:r>
            <a:r>
              <a:rPr lang="hr-HR" dirty="0" smtClean="0"/>
              <a:t>"&gt;&lt;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method</a:t>
            </a:r>
            <a:r>
              <a:rPr lang="hr-HR" dirty="0" smtClean="0"/>
              <a:t>="post" </a:t>
            </a:r>
            <a:r>
              <a:rPr lang="hr-HR" dirty="0" err="1" smtClean="0"/>
              <a:t>action</a:t>
            </a:r>
            <a:r>
              <a:rPr lang="hr-HR" dirty="0" smtClean="0"/>
              <a:t>="&lt;?</a:t>
            </a:r>
            <a:r>
              <a:rPr lang="hr-HR" dirty="0" err="1" smtClean="0"/>
              <a:t>php</a:t>
            </a:r>
            <a:r>
              <a:rPr lang="hr-HR" dirty="0" smtClean="0"/>
              <a:t> </a:t>
            </a:r>
            <a:r>
              <a:rPr lang="hr-HR" dirty="0" err="1" smtClean="0"/>
              <a:t>echo</a:t>
            </a:r>
            <a:r>
              <a:rPr lang="hr-HR" dirty="0" smtClean="0"/>
              <a:t> $_SERVER["PHP_SELF"];?&gt;"&gt;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section</a:t>
            </a:r>
            <a:r>
              <a:rPr lang="hr-HR" dirty="0" smtClean="0"/>
              <a:t>-title </a:t>
            </a:r>
            <a:r>
              <a:rPr lang="hr-HR" dirty="0" err="1" smtClean="0"/>
              <a:t>text-center</a:t>
            </a:r>
            <a:r>
              <a:rPr lang="hr-HR" dirty="0" smtClean="0"/>
              <a:t> mb-5"&gt;            &lt;</a:t>
            </a:r>
            <a:r>
              <a:rPr lang="hr-HR" dirty="0" err="1" smtClean="0"/>
              <a:t>span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="sub-title mb-2 d-</a:t>
            </a:r>
            <a:r>
              <a:rPr lang="hr-HR" dirty="0" err="1" smtClean="0"/>
              <a:t>block</a:t>
            </a:r>
            <a:r>
              <a:rPr lang="hr-HR" dirty="0" smtClean="0"/>
              <a:t>"&gt;Tu smo za Vas&lt;/</a:t>
            </a:r>
            <a:r>
              <a:rPr lang="hr-HR" dirty="0" err="1" smtClean="0"/>
              <a:t>span</a:t>
            </a:r>
            <a:r>
              <a:rPr lang="hr-HR" dirty="0" smtClean="0"/>
              <a:t>&gt;            &lt;h2 </a:t>
            </a:r>
            <a:r>
              <a:rPr lang="hr-HR" dirty="0" err="1" smtClean="0"/>
              <a:t>class</a:t>
            </a:r>
            <a:r>
              <a:rPr lang="hr-HR" dirty="0" smtClean="0"/>
              <a:t>="title </a:t>
            </a:r>
            <a:r>
              <a:rPr lang="hr-HR" dirty="0" err="1" smtClean="0"/>
              <a:t>text-primary</a:t>
            </a:r>
            <a:r>
              <a:rPr lang="hr-HR" dirty="0" smtClean="0"/>
              <a:t>"&gt;Kontaktirajte nas&lt;/h2&gt;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="col-md-6 mb-4 mb-md-0"&gt;             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subject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="Tema"&gt;            &lt;/div&gt;     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from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="Email"&gt;            &lt;/div&gt;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</a:t>
            </a:r>
            <a:r>
              <a:rPr lang="hr-HR" dirty="0" err="1" smtClean="0"/>
              <a:t>textarea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cols</a:t>
            </a:r>
            <a:r>
              <a:rPr lang="hr-HR" dirty="0" smtClean="0"/>
              <a:t>="30" </a:t>
            </a:r>
            <a:r>
              <a:rPr lang="hr-HR" dirty="0" err="1" smtClean="0"/>
              <a:t>rows</a:t>
            </a:r>
            <a:r>
              <a:rPr lang="hr-HR" dirty="0" smtClean="0"/>
              <a:t>="10"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message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="Poruka"&gt;&lt;/</a:t>
            </a:r>
            <a:r>
              <a:rPr lang="hr-HR" dirty="0" err="1" smtClean="0"/>
              <a:t>textarea</a:t>
            </a:r>
            <a:r>
              <a:rPr lang="hr-HR" dirty="0" smtClean="0"/>
              <a:t>&gt;            &lt;/div&gt;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</a:t>
            </a:r>
            <a:r>
              <a:rPr lang="hr-HR" dirty="0" err="1" smtClean="0"/>
              <a:t>button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submit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submit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btn</a:t>
            </a:r>
            <a:r>
              <a:rPr lang="hr-HR" dirty="0" smtClean="0"/>
              <a:t> </a:t>
            </a:r>
            <a:r>
              <a:rPr lang="hr-HR" dirty="0" err="1" smtClean="0"/>
              <a:t>btn-primary</a:t>
            </a:r>
            <a:r>
              <a:rPr lang="hr-HR" dirty="0" smtClean="0"/>
              <a:t> </a:t>
            </a:r>
            <a:r>
              <a:rPr lang="hr-HR" dirty="0" err="1" smtClean="0"/>
              <a:t>btn</a:t>
            </a:r>
            <a:r>
              <a:rPr lang="hr-HR" dirty="0" smtClean="0"/>
              <a:t>-md"&gt;Šalji &lt;/</a:t>
            </a:r>
            <a:r>
              <a:rPr lang="hr-HR" dirty="0" err="1" smtClean="0"/>
              <a:t>button</a:t>
            </a:r>
            <a:r>
              <a:rPr lang="hr-HR" dirty="0" smtClean="0"/>
              <a:t>&gt;            &lt;/div&gt;          &lt;/div&gt;        &lt;/</a:t>
            </a:r>
            <a:r>
              <a:rPr lang="hr-HR" dirty="0" err="1" smtClean="0"/>
              <a:t>form</a:t>
            </a:r>
            <a:r>
              <a:rPr lang="hr-HR" dirty="0" smtClean="0"/>
              <a:t>&gt;		&lt;?</a:t>
            </a:r>
            <a:r>
              <a:rPr lang="hr-HR" dirty="0" err="1" smtClean="0"/>
              <a:t>php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noProof="0" smtClean="0"/>
              <a:t>17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8385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&lt;?</a:t>
            </a:r>
            <a:r>
              <a:rPr lang="hr-HR" dirty="0" err="1" smtClean="0"/>
              <a:t>php</a:t>
            </a:r>
            <a:r>
              <a:rPr lang="hr-HR" dirty="0" smtClean="0"/>
              <a:t>   //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subject</a:t>
            </a:r>
            <a:r>
              <a:rPr lang="hr-HR" dirty="0" smtClean="0"/>
              <a:t>"&gt;&lt;</a:t>
            </a:r>
            <a:r>
              <a:rPr lang="hr-HR" dirty="0" err="1" smtClean="0"/>
              <a:t>br</a:t>
            </a:r>
            <a:r>
              <a:rPr lang="hr-HR" dirty="0" smtClean="0"/>
              <a:t>&gt;} </a:t>
            </a:r>
            <a:r>
              <a:rPr lang="hr-HR" dirty="0" err="1" smtClean="0"/>
              <a:t>else</a:t>
            </a:r>
            <a:r>
              <a:rPr lang="hr-HR" dirty="0" smtClean="0"/>
              <a:t> {  //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submitted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r>
              <a:rPr lang="hr-HR" dirty="0" smtClean="0"/>
              <a:t>  // </a:t>
            </a:r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"</a:t>
            </a:r>
            <a:r>
              <a:rPr lang="hr-HR" dirty="0" err="1" smtClean="0"/>
              <a:t>from</a:t>
            </a:r>
            <a:r>
              <a:rPr lang="hr-HR" dirty="0" smtClean="0"/>
              <a:t>" input </a:t>
            </a:r>
            <a:r>
              <a:rPr lang="hr-HR" dirty="0" err="1" smtClean="0"/>
              <a:t>field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filled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 </a:t>
            </a:r>
            <a:r>
              <a:rPr lang="hr-HR" dirty="0" err="1" smtClean="0"/>
              <a:t>if</a:t>
            </a:r>
            <a:r>
              <a:rPr lang="hr-HR" dirty="0" smtClean="0"/>
              <a:t> (</a:t>
            </a:r>
            <a:r>
              <a:rPr lang="hr-HR" dirty="0" err="1" smtClean="0"/>
              <a:t>isset</a:t>
            </a:r>
            <a:r>
              <a:rPr lang="hr-HR" dirty="0" smtClean="0"/>
              <a:t>($_POST["</a:t>
            </a:r>
            <a:r>
              <a:rPr lang="hr-HR" dirty="0" err="1" smtClean="0"/>
              <a:t>from</a:t>
            </a:r>
            <a:r>
              <a:rPr lang="hr-HR" dirty="0" smtClean="0"/>
              <a:t>"]))   {    // </a:t>
            </a:r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"</a:t>
            </a:r>
            <a:r>
              <a:rPr lang="hr-HR" dirty="0" err="1" smtClean="0"/>
              <a:t>from</a:t>
            </a:r>
            <a:r>
              <a:rPr lang="hr-HR" dirty="0" smtClean="0"/>
              <a:t>" email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valid</a:t>
            </a:r>
            <a:r>
              <a:rPr lang="hr-HR" dirty="0" smtClean="0"/>
              <a:t>    $</a:t>
            </a:r>
            <a:r>
              <a:rPr lang="hr-HR" dirty="0" err="1" smtClean="0"/>
              <a:t>mailcheck</a:t>
            </a:r>
            <a:r>
              <a:rPr lang="hr-HR" dirty="0" smtClean="0"/>
              <a:t> = </a:t>
            </a:r>
            <a:r>
              <a:rPr lang="hr-HR" dirty="0" err="1" smtClean="0"/>
              <a:t>spamcheck</a:t>
            </a:r>
            <a:r>
              <a:rPr lang="hr-HR" dirty="0" smtClean="0"/>
              <a:t>($_POST["</a:t>
            </a:r>
            <a:r>
              <a:rPr lang="hr-HR" dirty="0" err="1" smtClean="0"/>
              <a:t>from</a:t>
            </a:r>
            <a:r>
              <a:rPr lang="hr-HR" dirty="0" smtClean="0"/>
              <a:t>"]);    </a:t>
            </a:r>
            <a:r>
              <a:rPr lang="hr-HR" dirty="0" err="1" smtClean="0"/>
              <a:t>if</a:t>
            </a:r>
            <a:r>
              <a:rPr lang="hr-HR" dirty="0" smtClean="0"/>
              <a:t> ($</a:t>
            </a:r>
            <a:r>
              <a:rPr lang="hr-HR" dirty="0" err="1" smtClean="0"/>
              <a:t>mailcheck</a:t>
            </a:r>
            <a:r>
              <a:rPr lang="hr-HR" dirty="0" smtClean="0"/>
              <a:t>==FALSE) 	{      </a:t>
            </a:r>
            <a:r>
              <a:rPr lang="hr-HR" dirty="0" err="1" smtClean="0"/>
              <a:t>echo</a:t>
            </a:r>
            <a:r>
              <a:rPr lang="hr-HR" dirty="0" smtClean="0"/>
              <a:t> "Krivi unos ";    } </a:t>
            </a:r>
            <a:r>
              <a:rPr lang="hr-HR" dirty="0" err="1" smtClean="0"/>
              <a:t>else</a:t>
            </a:r>
            <a:r>
              <a:rPr lang="hr-HR" dirty="0" smtClean="0"/>
              <a:t> 	{      $</a:t>
            </a:r>
            <a:r>
              <a:rPr lang="hr-HR" dirty="0" err="1" smtClean="0"/>
              <a:t>from</a:t>
            </a:r>
            <a:r>
              <a:rPr lang="hr-HR" dirty="0" smtClean="0"/>
              <a:t> = $_POST["</a:t>
            </a:r>
            <a:r>
              <a:rPr lang="hr-HR" dirty="0" err="1" smtClean="0"/>
              <a:t>from</a:t>
            </a:r>
            <a:r>
              <a:rPr lang="hr-HR" dirty="0" smtClean="0"/>
              <a:t>"]; // </a:t>
            </a:r>
            <a:r>
              <a:rPr lang="hr-HR" dirty="0" err="1" smtClean="0"/>
              <a:t>sender</a:t>
            </a:r>
            <a:r>
              <a:rPr lang="hr-HR" dirty="0" smtClean="0"/>
              <a:t>      $</a:t>
            </a:r>
            <a:r>
              <a:rPr lang="hr-HR" dirty="0" err="1" smtClean="0"/>
              <a:t>subject</a:t>
            </a:r>
            <a:r>
              <a:rPr lang="hr-HR" dirty="0" smtClean="0"/>
              <a:t> = $_POST["</a:t>
            </a:r>
            <a:r>
              <a:rPr lang="hr-HR" dirty="0" err="1" smtClean="0"/>
              <a:t>subject</a:t>
            </a:r>
            <a:r>
              <a:rPr lang="hr-HR" dirty="0" smtClean="0"/>
              <a:t>"];      $</a:t>
            </a:r>
            <a:r>
              <a:rPr lang="hr-HR" dirty="0" err="1" smtClean="0"/>
              <a:t>message</a:t>
            </a:r>
            <a:r>
              <a:rPr lang="hr-HR" dirty="0" smtClean="0"/>
              <a:t> = $_POST["</a:t>
            </a:r>
            <a:r>
              <a:rPr lang="hr-HR" dirty="0" err="1" smtClean="0"/>
              <a:t>message</a:t>
            </a:r>
            <a:r>
              <a:rPr lang="hr-HR" dirty="0" smtClean="0"/>
              <a:t>"];      // </a:t>
            </a:r>
            <a:r>
              <a:rPr lang="hr-HR" dirty="0" err="1" smtClean="0"/>
              <a:t>message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exceed</a:t>
            </a:r>
            <a:r>
              <a:rPr lang="hr-HR" dirty="0" smtClean="0"/>
              <a:t> 70 </a:t>
            </a:r>
            <a:r>
              <a:rPr lang="hr-HR" dirty="0" err="1" smtClean="0"/>
              <a:t>characters</a:t>
            </a:r>
            <a:r>
              <a:rPr lang="hr-HR" dirty="0" smtClean="0"/>
              <a:t> (PHP </a:t>
            </a:r>
            <a:r>
              <a:rPr lang="hr-HR" dirty="0" err="1" smtClean="0"/>
              <a:t>rule</a:t>
            </a:r>
            <a:r>
              <a:rPr lang="hr-HR" dirty="0" smtClean="0"/>
              <a:t>),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wrap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     $</a:t>
            </a:r>
            <a:r>
              <a:rPr lang="hr-HR" dirty="0" err="1" smtClean="0"/>
              <a:t>message</a:t>
            </a:r>
            <a:r>
              <a:rPr lang="hr-HR" dirty="0" smtClean="0"/>
              <a:t> = </a:t>
            </a:r>
            <a:r>
              <a:rPr lang="hr-HR" dirty="0" err="1" smtClean="0"/>
              <a:t>wordwrap</a:t>
            </a:r>
            <a:r>
              <a:rPr lang="hr-HR" dirty="0" smtClean="0"/>
              <a:t>($</a:t>
            </a:r>
            <a:r>
              <a:rPr lang="hr-HR" dirty="0" err="1" smtClean="0"/>
              <a:t>message</a:t>
            </a:r>
            <a:r>
              <a:rPr lang="hr-HR" dirty="0" smtClean="0"/>
              <a:t>, 70);      // </a:t>
            </a:r>
            <a:r>
              <a:rPr lang="hr-HR" dirty="0" err="1" smtClean="0"/>
              <a:t>send</a:t>
            </a:r>
            <a:r>
              <a:rPr lang="hr-HR" dirty="0" smtClean="0"/>
              <a:t> mail      mail("ime.prezime@gmail.</a:t>
            </a:r>
            <a:r>
              <a:rPr lang="hr-HR" dirty="0" err="1" smtClean="0"/>
              <a:t>com</a:t>
            </a:r>
            <a:r>
              <a:rPr lang="hr-HR" dirty="0" smtClean="0"/>
              <a:t>",$</a:t>
            </a:r>
            <a:r>
              <a:rPr lang="hr-HR" dirty="0" err="1" smtClean="0"/>
              <a:t>subject</a:t>
            </a:r>
            <a:r>
              <a:rPr lang="hr-HR" dirty="0" smtClean="0"/>
              <a:t>,$</a:t>
            </a:r>
            <a:r>
              <a:rPr lang="hr-HR" dirty="0" err="1" smtClean="0"/>
              <a:t>message</a:t>
            </a:r>
            <a:r>
              <a:rPr lang="hr-HR" dirty="0" smtClean="0"/>
              <a:t>,"</a:t>
            </a:r>
            <a:r>
              <a:rPr lang="hr-HR" dirty="0" err="1" smtClean="0"/>
              <a:t>From</a:t>
            </a:r>
            <a:r>
              <a:rPr lang="hr-HR" dirty="0" smtClean="0"/>
              <a:t>: $</a:t>
            </a:r>
            <a:r>
              <a:rPr lang="hr-HR" dirty="0" err="1" smtClean="0"/>
              <a:t>from</a:t>
            </a:r>
            <a:r>
              <a:rPr lang="hr-HR" dirty="0" smtClean="0"/>
              <a:t>\n");      </a:t>
            </a:r>
            <a:r>
              <a:rPr lang="hr-HR" dirty="0" err="1" smtClean="0"/>
              <a:t>echo</a:t>
            </a:r>
            <a:r>
              <a:rPr lang="hr-HR" dirty="0" smtClean="0"/>
              <a:t> "Hvala na poruci. Uskoro ćemo Vas kontaktirati.";    }  }}?&gt;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noProof="0" smtClean="0"/>
              <a:t>18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8076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&lt;?</a:t>
            </a:r>
            <a:r>
              <a:rPr lang="hr-HR" dirty="0" err="1" smtClean="0"/>
              <a:t>phpfunction</a:t>
            </a:r>
            <a:r>
              <a:rPr lang="hr-HR" dirty="0" smtClean="0"/>
              <a:t> </a:t>
            </a:r>
            <a:r>
              <a:rPr lang="hr-HR" dirty="0" err="1" smtClean="0"/>
              <a:t>spamcheck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) {  // </a:t>
            </a:r>
            <a:r>
              <a:rPr lang="hr-HR" dirty="0" err="1" smtClean="0"/>
              <a:t>Sanitize</a:t>
            </a:r>
            <a:r>
              <a:rPr lang="hr-HR" dirty="0" smtClean="0"/>
              <a:t> e-mail </a:t>
            </a:r>
            <a:r>
              <a:rPr lang="hr-HR" dirty="0" err="1" smtClean="0"/>
              <a:t>address</a:t>
            </a:r>
            <a:r>
              <a:rPr lang="hr-HR" dirty="0" smtClean="0"/>
              <a:t>  $</a:t>
            </a:r>
            <a:r>
              <a:rPr lang="hr-HR" dirty="0" err="1" smtClean="0"/>
              <a:t>field</a:t>
            </a:r>
            <a:r>
              <a:rPr lang="hr-HR" dirty="0" smtClean="0"/>
              <a:t>=</a:t>
            </a:r>
            <a:r>
              <a:rPr lang="hr-HR" dirty="0" err="1" smtClean="0"/>
              <a:t>filter_var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, FILTER_SANITIZE_EMAIL);  // </a:t>
            </a:r>
            <a:r>
              <a:rPr lang="hr-HR" dirty="0" err="1" smtClean="0"/>
              <a:t>Validate</a:t>
            </a:r>
            <a:r>
              <a:rPr lang="hr-HR" dirty="0" smtClean="0"/>
              <a:t> e-mail </a:t>
            </a:r>
            <a:r>
              <a:rPr lang="hr-HR" dirty="0" err="1" smtClean="0"/>
              <a:t>address</a:t>
            </a:r>
            <a:r>
              <a:rPr lang="hr-HR" dirty="0" smtClean="0"/>
              <a:t>  </a:t>
            </a:r>
            <a:r>
              <a:rPr lang="hr-HR" dirty="0" err="1" smtClean="0"/>
              <a:t>if</a:t>
            </a:r>
            <a:r>
              <a:rPr lang="hr-HR" dirty="0" smtClean="0"/>
              <a:t>(</a:t>
            </a:r>
            <a:r>
              <a:rPr lang="hr-HR" dirty="0" err="1" smtClean="0"/>
              <a:t>filter_var</a:t>
            </a:r>
            <a:r>
              <a:rPr lang="hr-HR" dirty="0" smtClean="0"/>
              <a:t>($</a:t>
            </a:r>
            <a:r>
              <a:rPr lang="hr-HR" dirty="0" err="1" smtClean="0"/>
              <a:t>field</a:t>
            </a:r>
            <a:r>
              <a:rPr lang="hr-HR" dirty="0" smtClean="0"/>
              <a:t>, FILTER_VALIDATE_EMAIL))   {    </a:t>
            </a:r>
            <a:r>
              <a:rPr lang="hr-HR" dirty="0" err="1" smtClean="0"/>
              <a:t>return</a:t>
            </a:r>
            <a:r>
              <a:rPr lang="hr-HR" dirty="0" smtClean="0"/>
              <a:t> TRUE;  } </a:t>
            </a:r>
            <a:r>
              <a:rPr lang="hr-HR" dirty="0" err="1" smtClean="0"/>
              <a:t>else</a:t>
            </a:r>
            <a:r>
              <a:rPr lang="hr-HR" dirty="0" smtClean="0"/>
              <a:t>   {    </a:t>
            </a:r>
            <a:r>
              <a:rPr lang="hr-HR" dirty="0" err="1" smtClean="0"/>
              <a:t>return</a:t>
            </a:r>
            <a:r>
              <a:rPr lang="hr-HR" dirty="0" smtClean="0"/>
              <a:t> FALSE;  }}?&gt;&lt;?</a:t>
            </a:r>
            <a:r>
              <a:rPr lang="hr-HR" dirty="0" err="1" smtClean="0"/>
              <a:t>php</a:t>
            </a:r>
            <a:r>
              <a:rPr lang="hr-HR" dirty="0" smtClean="0"/>
              <a:t>// display 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clicked</a:t>
            </a:r>
            <a:r>
              <a:rPr lang="hr-HR" dirty="0" smtClean="0"/>
              <a:t> </a:t>
            </a:r>
            <a:r>
              <a:rPr lang="hr-HR" dirty="0" err="1" smtClean="0"/>
              <a:t>submitif</a:t>
            </a:r>
            <a:r>
              <a:rPr lang="hr-HR" dirty="0" smtClean="0"/>
              <a:t> (!</a:t>
            </a:r>
            <a:r>
              <a:rPr lang="hr-HR" dirty="0" err="1" smtClean="0"/>
              <a:t>isset</a:t>
            </a:r>
            <a:r>
              <a:rPr lang="hr-HR" dirty="0" smtClean="0"/>
              <a:t>($_POST["</a:t>
            </a:r>
            <a:r>
              <a:rPr lang="hr-HR" dirty="0" err="1" smtClean="0"/>
              <a:t>submit</a:t>
            </a:r>
            <a:r>
              <a:rPr lang="hr-HR" dirty="0" smtClean="0"/>
              <a:t>"])) {  ?&gt;             &lt;div </a:t>
            </a:r>
            <a:r>
              <a:rPr lang="hr-HR" dirty="0" err="1" smtClean="0"/>
              <a:t>class</a:t>
            </a:r>
            <a:r>
              <a:rPr lang="hr-HR" dirty="0" smtClean="0"/>
              <a:t>="site-</a:t>
            </a:r>
            <a:r>
              <a:rPr lang="hr-HR" dirty="0" err="1" smtClean="0"/>
              <a:t>section</a:t>
            </a:r>
            <a:r>
              <a:rPr lang="hr-HR" dirty="0" smtClean="0"/>
              <a:t>" </a:t>
            </a:r>
            <a:r>
              <a:rPr lang="hr-HR" dirty="0" err="1" smtClean="0"/>
              <a:t>id</a:t>
            </a:r>
            <a:r>
              <a:rPr lang="hr-HR" dirty="0" smtClean="0"/>
              <a:t>="</a:t>
            </a:r>
            <a:r>
              <a:rPr lang="hr-HR" dirty="0" err="1" smtClean="0"/>
              <a:t>contact-section</a:t>
            </a:r>
            <a:r>
              <a:rPr lang="hr-HR" dirty="0" smtClean="0"/>
              <a:t>"&gt;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container</a:t>
            </a:r>
            <a:r>
              <a:rPr lang="hr-HR" dirty="0" smtClean="0"/>
              <a:t>"&gt;&lt;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method</a:t>
            </a:r>
            <a:r>
              <a:rPr lang="hr-HR" dirty="0" smtClean="0"/>
              <a:t>="post" </a:t>
            </a:r>
            <a:r>
              <a:rPr lang="hr-HR" dirty="0" err="1" smtClean="0"/>
              <a:t>action</a:t>
            </a:r>
            <a:r>
              <a:rPr lang="hr-HR" dirty="0" smtClean="0"/>
              <a:t>="&lt;?</a:t>
            </a:r>
            <a:r>
              <a:rPr lang="hr-HR" dirty="0" err="1" smtClean="0"/>
              <a:t>php</a:t>
            </a:r>
            <a:r>
              <a:rPr lang="hr-HR" dirty="0" smtClean="0"/>
              <a:t> </a:t>
            </a:r>
            <a:r>
              <a:rPr lang="hr-HR" dirty="0" err="1" smtClean="0"/>
              <a:t>echo</a:t>
            </a:r>
            <a:r>
              <a:rPr lang="hr-HR" dirty="0" smtClean="0"/>
              <a:t> $_SERVER["PHP_SELF"];?&gt;"&gt;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section</a:t>
            </a:r>
            <a:r>
              <a:rPr lang="hr-HR" dirty="0" smtClean="0"/>
              <a:t>-title </a:t>
            </a:r>
            <a:r>
              <a:rPr lang="hr-HR" dirty="0" err="1" smtClean="0"/>
              <a:t>text-center</a:t>
            </a:r>
            <a:r>
              <a:rPr lang="hr-HR" dirty="0" smtClean="0"/>
              <a:t> mb-5"&gt;            &lt;</a:t>
            </a:r>
            <a:r>
              <a:rPr lang="hr-HR" dirty="0" err="1" smtClean="0"/>
              <a:t>span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="sub-title mb-2 d-</a:t>
            </a:r>
            <a:r>
              <a:rPr lang="hr-HR" dirty="0" err="1" smtClean="0"/>
              <a:t>block</a:t>
            </a:r>
            <a:r>
              <a:rPr lang="hr-HR" dirty="0" smtClean="0"/>
              <a:t>"&gt;Tu smo za Vas&lt;/</a:t>
            </a:r>
            <a:r>
              <a:rPr lang="hr-HR" dirty="0" err="1" smtClean="0"/>
              <a:t>span</a:t>
            </a:r>
            <a:r>
              <a:rPr lang="hr-HR" dirty="0" smtClean="0"/>
              <a:t>&gt;            &lt;h2 </a:t>
            </a:r>
            <a:r>
              <a:rPr lang="hr-HR" dirty="0" err="1" smtClean="0"/>
              <a:t>class</a:t>
            </a:r>
            <a:r>
              <a:rPr lang="hr-HR" dirty="0" smtClean="0"/>
              <a:t>="title </a:t>
            </a:r>
            <a:r>
              <a:rPr lang="hr-HR" dirty="0" err="1" smtClean="0"/>
              <a:t>text-primary</a:t>
            </a:r>
            <a:r>
              <a:rPr lang="hr-HR" dirty="0" smtClean="0"/>
              <a:t>"&gt;Kontaktirajte nas&lt;/h2&gt;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="col-md-6 mb-4 mb-md-0"&gt;             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subject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="Tema"&gt;            &lt;/div&gt;     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from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="Email"&gt;            &lt;/div&gt;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 mb-4"&gt;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</a:t>
            </a:r>
            <a:r>
              <a:rPr lang="hr-HR" dirty="0" err="1" smtClean="0"/>
              <a:t>textarea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form-control</a:t>
            </a:r>
            <a:r>
              <a:rPr lang="hr-HR" dirty="0" smtClean="0"/>
              <a:t>" </a:t>
            </a:r>
            <a:r>
              <a:rPr lang="hr-HR" dirty="0" err="1" smtClean="0"/>
              <a:t>cols</a:t>
            </a:r>
            <a:r>
              <a:rPr lang="hr-HR" dirty="0" smtClean="0"/>
              <a:t>="30" </a:t>
            </a:r>
            <a:r>
              <a:rPr lang="hr-HR" dirty="0" err="1" smtClean="0"/>
              <a:t>rows</a:t>
            </a:r>
            <a:r>
              <a:rPr lang="hr-HR" dirty="0" smtClean="0"/>
              <a:t>="10"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message</a:t>
            </a:r>
            <a:r>
              <a:rPr lang="hr-HR" dirty="0" smtClean="0"/>
              <a:t>" </a:t>
            </a:r>
            <a:r>
              <a:rPr lang="hr-HR" dirty="0" err="1" smtClean="0"/>
              <a:t>placeholder</a:t>
            </a:r>
            <a:r>
              <a:rPr lang="hr-HR" dirty="0" smtClean="0"/>
              <a:t>="Poruka"&gt;&lt;/</a:t>
            </a:r>
            <a:r>
              <a:rPr lang="hr-HR" dirty="0" err="1" smtClean="0"/>
              <a:t>textarea</a:t>
            </a:r>
            <a:r>
              <a:rPr lang="hr-HR" dirty="0" smtClean="0"/>
              <a:t>&gt;            &lt;/div&gt;          &lt;/div&gt;          &lt;div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row</a:t>
            </a:r>
            <a:r>
              <a:rPr lang="hr-HR" dirty="0" smtClean="0"/>
              <a:t>"&gt;            &lt;div </a:t>
            </a:r>
            <a:r>
              <a:rPr lang="hr-HR" dirty="0" err="1" smtClean="0"/>
              <a:t>class</a:t>
            </a:r>
            <a:r>
              <a:rPr lang="hr-HR" dirty="0" smtClean="0"/>
              <a:t>="col-12"&gt;              &lt;</a:t>
            </a:r>
            <a:r>
              <a:rPr lang="hr-HR" dirty="0" err="1" smtClean="0"/>
              <a:t>button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submit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submit</a:t>
            </a:r>
            <a:r>
              <a:rPr lang="hr-HR" dirty="0" smtClean="0"/>
              <a:t>" </a:t>
            </a:r>
            <a:r>
              <a:rPr lang="hr-HR" dirty="0" err="1" smtClean="0"/>
              <a:t>class</a:t>
            </a:r>
            <a:r>
              <a:rPr lang="hr-HR" dirty="0" smtClean="0"/>
              <a:t>="</a:t>
            </a:r>
            <a:r>
              <a:rPr lang="hr-HR" dirty="0" err="1" smtClean="0"/>
              <a:t>btn</a:t>
            </a:r>
            <a:r>
              <a:rPr lang="hr-HR" dirty="0" smtClean="0"/>
              <a:t> </a:t>
            </a:r>
            <a:r>
              <a:rPr lang="hr-HR" dirty="0" err="1" smtClean="0"/>
              <a:t>btn-primary</a:t>
            </a:r>
            <a:r>
              <a:rPr lang="hr-HR" dirty="0" smtClean="0"/>
              <a:t> </a:t>
            </a:r>
            <a:r>
              <a:rPr lang="hr-HR" dirty="0" err="1" smtClean="0"/>
              <a:t>btn</a:t>
            </a:r>
            <a:r>
              <a:rPr lang="hr-HR" dirty="0" smtClean="0"/>
              <a:t>-md"&gt;Šalji &lt;/</a:t>
            </a:r>
            <a:r>
              <a:rPr lang="hr-HR" dirty="0" err="1" smtClean="0"/>
              <a:t>button</a:t>
            </a:r>
            <a:r>
              <a:rPr lang="hr-HR" dirty="0" smtClean="0"/>
              <a:t>&gt;            &lt;/div&gt;          &lt;/div&gt;        &lt;/</a:t>
            </a:r>
            <a:r>
              <a:rPr lang="hr-HR" dirty="0" err="1" smtClean="0"/>
              <a:t>form</a:t>
            </a:r>
            <a:r>
              <a:rPr lang="hr-HR" dirty="0" smtClean="0"/>
              <a:t>&gt;		&lt;?</a:t>
            </a:r>
            <a:r>
              <a:rPr lang="hr-HR" dirty="0" err="1" smtClean="0"/>
              <a:t>php</a:t>
            </a:r>
            <a:r>
              <a:rPr lang="hr-HR" dirty="0" smtClean="0"/>
              <a:t>   // &lt;input </a:t>
            </a:r>
            <a:r>
              <a:rPr lang="hr-HR" dirty="0" err="1" smtClean="0"/>
              <a:t>type</a:t>
            </a:r>
            <a:r>
              <a:rPr lang="hr-HR" dirty="0" smtClean="0"/>
              <a:t>="</a:t>
            </a:r>
            <a:r>
              <a:rPr lang="hr-HR" dirty="0" err="1" smtClean="0"/>
              <a:t>text</a:t>
            </a:r>
            <a:r>
              <a:rPr lang="hr-HR" dirty="0" smtClean="0"/>
              <a:t>" </a:t>
            </a:r>
            <a:r>
              <a:rPr lang="hr-HR" dirty="0" err="1" smtClean="0"/>
              <a:t>name</a:t>
            </a:r>
            <a:r>
              <a:rPr lang="hr-HR" dirty="0" smtClean="0"/>
              <a:t>="</a:t>
            </a:r>
            <a:r>
              <a:rPr lang="hr-HR" dirty="0" err="1" smtClean="0"/>
              <a:t>subject</a:t>
            </a:r>
            <a:r>
              <a:rPr lang="hr-HR" dirty="0" smtClean="0"/>
              <a:t>"&gt;&lt;</a:t>
            </a:r>
            <a:r>
              <a:rPr lang="hr-HR" dirty="0" err="1" smtClean="0"/>
              <a:t>br</a:t>
            </a:r>
            <a:r>
              <a:rPr lang="hr-HR" dirty="0" smtClean="0"/>
              <a:t>&gt;} </a:t>
            </a:r>
            <a:r>
              <a:rPr lang="hr-HR" dirty="0" err="1" smtClean="0"/>
              <a:t>else</a:t>
            </a:r>
            <a:r>
              <a:rPr lang="hr-HR" dirty="0" smtClean="0"/>
              <a:t> {  //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submitted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r>
              <a:rPr lang="hr-HR" dirty="0" smtClean="0"/>
              <a:t>  // </a:t>
            </a:r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"</a:t>
            </a:r>
            <a:r>
              <a:rPr lang="hr-HR" dirty="0" err="1" smtClean="0"/>
              <a:t>from</a:t>
            </a:r>
            <a:r>
              <a:rPr lang="hr-HR" dirty="0" smtClean="0"/>
              <a:t>" input </a:t>
            </a:r>
            <a:r>
              <a:rPr lang="hr-HR" dirty="0" err="1" smtClean="0"/>
              <a:t>field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filled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 </a:t>
            </a:r>
            <a:r>
              <a:rPr lang="hr-HR" dirty="0" err="1" smtClean="0"/>
              <a:t>if</a:t>
            </a:r>
            <a:r>
              <a:rPr lang="hr-HR" dirty="0" smtClean="0"/>
              <a:t> (</a:t>
            </a:r>
            <a:r>
              <a:rPr lang="hr-HR" dirty="0" err="1" smtClean="0"/>
              <a:t>isset</a:t>
            </a:r>
            <a:r>
              <a:rPr lang="hr-HR" dirty="0" smtClean="0"/>
              <a:t>($_POST["</a:t>
            </a:r>
            <a:r>
              <a:rPr lang="hr-HR" dirty="0" err="1" smtClean="0"/>
              <a:t>from</a:t>
            </a:r>
            <a:r>
              <a:rPr lang="hr-HR" dirty="0" smtClean="0"/>
              <a:t>"]))   {    // </a:t>
            </a:r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"</a:t>
            </a:r>
            <a:r>
              <a:rPr lang="hr-HR" dirty="0" err="1" smtClean="0"/>
              <a:t>from</a:t>
            </a:r>
            <a:r>
              <a:rPr lang="hr-HR" dirty="0" smtClean="0"/>
              <a:t>" email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valid</a:t>
            </a:r>
            <a:r>
              <a:rPr lang="hr-HR" dirty="0" smtClean="0"/>
              <a:t>    $</a:t>
            </a:r>
            <a:r>
              <a:rPr lang="hr-HR" dirty="0" err="1" smtClean="0"/>
              <a:t>mailcheck</a:t>
            </a:r>
            <a:r>
              <a:rPr lang="hr-HR" dirty="0" smtClean="0"/>
              <a:t> = </a:t>
            </a:r>
            <a:r>
              <a:rPr lang="hr-HR" dirty="0" err="1" smtClean="0"/>
              <a:t>spamcheck</a:t>
            </a:r>
            <a:r>
              <a:rPr lang="hr-HR" dirty="0" smtClean="0"/>
              <a:t>($_POST["</a:t>
            </a:r>
            <a:r>
              <a:rPr lang="hr-HR" dirty="0" err="1" smtClean="0"/>
              <a:t>from</a:t>
            </a:r>
            <a:r>
              <a:rPr lang="hr-HR" dirty="0" smtClean="0"/>
              <a:t>"]);    </a:t>
            </a:r>
            <a:r>
              <a:rPr lang="hr-HR" dirty="0" err="1" smtClean="0"/>
              <a:t>if</a:t>
            </a:r>
            <a:r>
              <a:rPr lang="hr-HR" dirty="0" smtClean="0"/>
              <a:t> ($</a:t>
            </a:r>
            <a:r>
              <a:rPr lang="hr-HR" dirty="0" err="1" smtClean="0"/>
              <a:t>mailcheck</a:t>
            </a:r>
            <a:r>
              <a:rPr lang="hr-HR" dirty="0" smtClean="0"/>
              <a:t>==FALSE) 	{      </a:t>
            </a:r>
            <a:r>
              <a:rPr lang="hr-HR" dirty="0" err="1" smtClean="0"/>
              <a:t>echo</a:t>
            </a:r>
            <a:r>
              <a:rPr lang="hr-HR" dirty="0" smtClean="0"/>
              <a:t> "Krivi unos ";    } </a:t>
            </a:r>
            <a:r>
              <a:rPr lang="hr-HR" dirty="0" err="1" smtClean="0"/>
              <a:t>else</a:t>
            </a:r>
            <a:r>
              <a:rPr lang="hr-HR" dirty="0" smtClean="0"/>
              <a:t> 	{      $</a:t>
            </a:r>
            <a:r>
              <a:rPr lang="hr-HR" dirty="0" err="1" smtClean="0"/>
              <a:t>from</a:t>
            </a:r>
            <a:r>
              <a:rPr lang="hr-HR" dirty="0" smtClean="0"/>
              <a:t> = $_POST["</a:t>
            </a:r>
            <a:r>
              <a:rPr lang="hr-HR" dirty="0" err="1" smtClean="0"/>
              <a:t>from</a:t>
            </a:r>
            <a:r>
              <a:rPr lang="hr-HR" dirty="0" smtClean="0"/>
              <a:t>"]; // </a:t>
            </a:r>
            <a:r>
              <a:rPr lang="hr-HR" dirty="0" err="1" smtClean="0"/>
              <a:t>sender</a:t>
            </a:r>
            <a:r>
              <a:rPr lang="hr-HR" dirty="0" smtClean="0"/>
              <a:t>      $</a:t>
            </a:r>
            <a:r>
              <a:rPr lang="hr-HR" dirty="0" err="1" smtClean="0"/>
              <a:t>subject</a:t>
            </a:r>
            <a:r>
              <a:rPr lang="hr-HR" dirty="0" smtClean="0"/>
              <a:t> = $_POST["</a:t>
            </a:r>
            <a:r>
              <a:rPr lang="hr-HR" dirty="0" err="1" smtClean="0"/>
              <a:t>subject</a:t>
            </a:r>
            <a:r>
              <a:rPr lang="hr-HR" dirty="0" smtClean="0"/>
              <a:t>"];      $</a:t>
            </a:r>
            <a:r>
              <a:rPr lang="hr-HR" dirty="0" err="1" smtClean="0"/>
              <a:t>message</a:t>
            </a:r>
            <a:r>
              <a:rPr lang="hr-HR" dirty="0" smtClean="0"/>
              <a:t> = $_POST["</a:t>
            </a:r>
            <a:r>
              <a:rPr lang="hr-HR" dirty="0" err="1" smtClean="0"/>
              <a:t>message</a:t>
            </a:r>
            <a:r>
              <a:rPr lang="hr-HR" dirty="0" smtClean="0"/>
              <a:t>"];      // </a:t>
            </a:r>
            <a:r>
              <a:rPr lang="hr-HR" dirty="0" err="1" smtClean="0"/>
              <a:t>message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exceed</a:t>
            </a:r>
            <a:r>
              <a:rPr lang="hr-HR" dirty="0" smtClean="0"/>
              <a:t> 70 </a:t>
            </a:r>
            <a:r>
              <a:rPr lang="hr-HR" dirty="0" err="1" smtClean="0"/>
              <a:t>characters</a:t>
            </a:r>
            <a:r>
              <a:rPr lang="hr-HR" dirty="0" smtClean="0"/>
              <a:t> (PHP </a:t>
            </a:r>
            <a:r>
              <a:rPr lang="hr-HR" dirty="0" err="1" smtClean="0"/>
              <a:t>rule</a:t>
            </a:r>
            <a:r>
              <a:rPr lang="hr-HR" dirty="0" smtClean="0"/>
              <a:t>),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wrap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     $</a:t>
            </a:r>
            <a:r>
              <a:rPr lang="hr-HR" dirty="0" err="1" smtClean="0"/>
              <a:t>message</a:t>
            </a:r>
            <a:r>
              <a:rPr lang="hr-HR" dirty="0" smtClean="0"/>
              <a:t> = </a:t>
            </a:r>
            <a:r>
              <a:rPr lang="hr-HR" dirty="0" err="1" smtClean="0"/>
              <a:t>wordwrap</a:t>
            </a:r>
            <a:r>
              <a:rPr lang="hr-HR" dirty="0" smtClean="0"/>
              <a:t>($</a:t>
            </a:r>
            <a:r>
              <a:rPr lang="hr-HR" dirty="0" err="1" smtClean="0"/>
              <a:t>message</a:t>
            </a:r>
            <a:r>
              <a:rPr lang="hr-HR" dirty="0" smtClean="0"/>
              <a:t>, 70);      // </a:t>
            </a:r>
            <a:r>
              <a:rPr lang="hr-HR" dirty="0" err="1" smtClean="0"/>
              <a:t>send</a:t>
            </a:r>
            <a:r>
              <a:rPr lang="hr-HR" dirty="0" smtClean="0"/>
              <a:t> mail      mail("stjepan.salkovic@gmail.</a:t>
            </a:r>
            <a:r>
              <a:rPr lang="hr-HR" dirty="0" err="1" smtClean="0"/>
              <a:t>com</a:t>
            </a:r>
            <a:r>
              <a:rPr lang="hr-HR" dirty="0" smtClean="0"/>
              <a:t>",$</a:t>
            </a:r>
            <a:r>
              <a:rPr lang="hr-HR" dirty="0" err="1" smtClean="0"/>
              <a:t>subject</a:t>
            </a:r>
            <a:r>
              <a:rPr lang="hr-HR" dirty="0" smtClean="0"/>
              <a:t>,$</a:t>
            </a:r>
            <a:r>
              <a:rPr lang="hr-HR" dirty="0" err="1" smtClean="0"/>
              <a:t>message</a:t>
            </a:r>
            <a:r>
              <a:rPr lang="hr-HR" dirty="0" smtClean="0"/>
              <a:t>,"</a:t>
            </a:r>
            <a:r>
              <a:rPr lang="hr-HR" dirty="0" err="1" smtClean="0"/>
              <a:t>From</a:t>
            </a:r>
            <a:r>
              <a:rPr lang="hr-HR" dirty="0" smtClean="0"/>
              <a:t>: $</a:t>
            </a:r>
            <a:r>
              <a:rPr lang="hr-HR" dirty="0" err="1" smtClean="0"/>
              <a:t>from</a:t>
            </a:r>
            <a:r>
              <a:rPr lang="hr-HR" dirty="0" smtClean="0"/>
              <a:t>\n");      </a:t>
            </a:r>
            <a:r>
              <a:rPr lang="hr-HR" dirty="0" err="1" smtClean="0"/>
              <a:t>echo</a:t>
            </a:r>
            <a:r>
              <a:rPr lang="hr-HR" dirty="0" smtClean="0"/>
              <a:t> "Hvala na poruci. Uskoro ćemo Vas kontaktirati.";    }  }}?&gt;	  &lt;/div&gt;    &lt;/div&gt; &lt;!-- END .site-</a:t>
            </a:r>
            <a:r>
              <a:rPr lang="hr-HR" dirty="0" err="1" smtClean="0"/>
              <a:t>section</a:t>
            </a:r>
            <a:r>
              <a:rPr lang="hr-HR" dirty="0" smtClean="0"/>
              <a:t> --&gt;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noProof="0" smtClean="0"/>
              <a:t>20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2007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i oblik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hr-HR" sz="1800" noProof="0" dirty="0"/>
          </a:p>
        </p:txBody>
      </p:sp>
      <p:sp>
        <p:nvSpPr>
          <p:cNvPr id="7" name="Prostoručni oblik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8" name="Prostoručni oblik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1ABC0-4C54-4B0A-8A9C-A0B9A15E123D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0" name="Pravokutnik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12" name="Pravokutni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8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3" name="Rezervirano mjesto za tekst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F7A2B-5923-43DB-9541-BBDABC40F73A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79612-45A3-44C1-9335-D78EB7982D2D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6D44A2-78A0-432E-88AE-E8BB3B9618FF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BF764-B5FC-4781-8E94-C5797DB6DC13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11" name="Prostoručni oblik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2" name="Prostoručni oblik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8" name="Prostoručni oblik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9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0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9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13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</p:spPr>
        <p:txBody>
          <a:bodyPr rtlCol="0"/>
          <a:lstStyle/>
          <a:p>
            <a:pPr rtl="0"/>
            <a:fld id="{0520EBCE-CE90-419A-9ECF-800CE49F24B6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14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68C2DA-F6D2-44A2-825F-006B55A7274E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B4823D-265B-4243-8BBD-70E9ABEEED7F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81338-D0BA-464C-8B51-276B58C7F900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BE22A-281C-4D21-876C-E494C99FADB5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E757ADF-F1A2-49BE-982B-DE7FE23B8F50}" type="datetime1">
              <a:rPr lang="hr-HR" noProof="0" smtClean="0"/>
              <a:t>14.4.2020.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lib.com/wp/template/grunt/" TargetMode="External"/><Relationship Id="rId2" Type="http://schemas.openxmlformats.org/officeDocument/2006/relationships/hyperlink" Target="https://colorlib.com/wp/free-business-website-templat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Web predlošci</a:t>
            </a:r>
            <a:endParaRPr lang="hr-HR" dirty="0"/>
          </a:p>
        </p:txBody>
      </p:sp>
      <p:pic>
        <p:nvPicPr>
          <p:cNvPr id="5" name="Rezervirano mjesto za sliku 4" descr="Gradska ulica slikana uz dugu ekspoziciju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Stjepan Šalković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8058528" cy="439261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242301" y="1625600"/>
            <a:ext cx="382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Promijenimo tekst naslova i sadržaj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Obrišemo linkove koji ne vode nikamo (ili ih usmjerimo na sadržaj)</a:t>
            </a:r>
          </a:p>
          <a:p>
            <a:r>
              <a:rPr lang="en-US" i="1" dirty="0"/>
              <a:t>&lt;p&gt;&lt;a </a:t>
            </a:r>
            <a:r>
              <a:rPr lang="en-US" i="1" dirty="0" err="1"/>
              <a:t>href</a:t>
            </a:r>
            <a:r>
              <a:rPr lang="en-US" i="1" dirty="0"/>
              <a:t>="#" class="</a:t>
            </a:r>
            <a:r>
              <a:rPr lang="en-US" i="1" dirty="0" err="1"/>
              <a:t>readmore</a:t>
            </a:r>
            <a:r>
              <a:rPr lang="en-US" i="1" dirty="0"/>
              <a:t>"&gt;Learn more&lt;/a&gt;&lt;/p&gt;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3637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Višak/manjak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450" y="1828800"/>
            <a:ext cx="11728450" cy="4343400"/>
          </a:xfrm>
        </p:spPr>
        <p:txBody>
          <a:bodyPr/>
          <a:lstStyle/>
          <a:p>
            <a:r>
              <a:rPr lang="hr-HR" dirty="0" smtClean="0"/>
              <a:t>Višak sekcija obrišemo </a:t>
            </a:r>
          </a:p>
          <a:p>
            <a:r>
              <a:rPr lang="hr-HR" dirty="0" smtClean="0"/>
              <a:t>Ako nam nedostaje kopiramo ih (od &lt;div&gt;   </a:t>
            </a:r>
            <a:r>
              <a:rPr lang="hr-HR" i="1" dirty="0" smtClean="0"/>
              <a:t>do</a:t>
            </a:r>
            <a:r>
              <a:rPr lang="hr-HR" dirty="0" smtClean="0"/>
              <a:t>   &lt;/div&gt;</a:t>
            </a:r>
          </a:p>
          <a:p>
            <a:r>
              <a:rPr lang="hr-HR" dirty="0" smtClean="0"/>
              <a:t>Klik na – "zatvara" sekciju i onda je brisanje/kopiranje sigurnije i točnije</a:t>
            </a:r>
          </a:p>
          <a:p>
            <a:r>
              <a:rPr lang="hr-HR" dirty="0" smtClean="0"/>
              <a:t>Ne smijemo imati ni viška ni manjka početka &lt;div&gt; odnosno kraja sekcije &lt;/div&gt;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438650"/>
            <a:ext cx="6515100" cy="2038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0" y="4433604"/>
            <a:ext cx="4819650" cy="18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990725"/>
            <a:ext cx="109918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Nastavak uređivanja….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08900" y="1828800"/>
            <a:ext cx="4102100" cy="4343400"/>
          </a:xfrm>
        </p:spPr>
        <p:txBody>
          <a:bodyPr/>
          <a:lstStyle/>
          <a:p>
            <a:r>
              <a:rPr lang="hr-HR" dirty="0" smtClean="0"/>
              <a:t>Kao i do sad: slike zamijenimo </a:t>
            </a:r>
            <a:r>
              <a:rPr lang="hr-HR" i="1" dirty="0" smtClean="0"/>
              <a:t>(ili samo sliku pod istim imenom ili nova slika u mapi i novo ime u kodu)</a:t>
            </a:r>
          </a:p>
          <a:p>
            <a:r>
              <a:rPr lang="hr-HR" dirty="0" smtClean="0"/>
              <a:t>Tekst prilagodimo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7581882" cy="36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Slanje podataka u predlošcima uobičajeno je pripremljeno samo sa obrascem</a:t>
            </a:r>
          </a:p>
          <a:p>
            <a:r>
              <a:rPr lang="hr-HR" dirty="0" smtClean="0"/>
              <a:t>Obrazac se na kraju nikud ne šalje!</a:t>
            </a:r>
          </a:p>
          <a:p>
            <a:r>
              <a:rPr lang="hr-HR" dirty="0" smtClean="0"/>
              <a:t>Preporuka: spremite polaznu stranicu pod novim imenom </a:t>
            </a:r>
            <a:r>
              <a:rPr lang="hr-HR" dirty="0" err="1" smtClean="0"/>
              <a:t>kontakt.php</a:t>
            </a:r>
            <a:endParaRPr lang="hr-HR" dirty="0" smtClean="0"/>
          </a:p>
          <a:p>
            <a:r>
              <a:rPr lang="hr-HR" dirty="0" smtClean="0"/>
              <a:t>U stranici </a:t>
            </a:r>
            <a:r>
              <a:rPr lang="hr-HR" dirty="0" err="1" smtClean="0"/>
              <a:t>kontakt.php</a:t>
            </a:r>
            <a:r>
              <a:rPr lang="hr-HR" dirty="0" smtClean="0"/>
              <a:t> obrišite sve viškove!</a:t>
            </a:r>
          </a:p>
          <a:p>
            <a:r>
              <a:rPr lang="hr-HR" dirty="0" smtClean="0"/>
              <a:t>U nju stavite kod u nastavku (prilagodite)</a:t>
            </a:r>
          </a:p>
          <a:p>
            <a:r>
              <a:rPr lang="hr-HR" dirty="0" smtClean="0"/>
              <a:t>Stranice sa .</a:t>
            </a:r>
            <a:r>
              <a:rPr lang="hr-HR" dirty="0" err="1" smtClean="0"/>
              <a:t>php</a:t>
            </a:r>
            <a:r>
              <a:rPr lang="hr-HR" dirty="0" smtClean="0"/>
              <a:t> ekstenzijom ne možete testirati lokalno, nego samo na poslužitelju (lokalno ako imate </a:t>
            </a:r>
            <a:r>
              <a:rPr lang="hr-HR" dirty="0" err="1" smtClean="0"/>
              <a:t>xampp</a:t>
            </a:r>
            <a:r>
              <a:rPr lang="hr-HR" dirty="0" smtClean="0"/>
              <a:t>, </a:t>
            </a:r>
            <a:r>
              <a:rPr lang="hr-HR" smtClean="0"/>
              <a:t>ili sl.)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22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84325"/>
            <a:ext cx="9601200" cy="4343400"/>
          </a:xfrm>
        </p:spPr>
        <p:txBody>
          <a:bodyPr/>
          <a:lstStyle/>
          <a:p>
            <a:r>
              <a:rPr lang="hr-HR" dirty="0" smtClean="0"/>
              <a:t>Ostavili smo linkove, kontakt i </a:t>
            </a:r>
            <a:r>
              <a:rPr lang="hr-HR" dirty="0" err="1" smtClean="0"/>
              <a:t>footer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73" y="3149600"/>
            <a:ext cx="1029282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PHP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1828800"/>
            <a:ext cx="4025900" cy="2705100"/>
          </a:xfrm>
        </p:spPr>
        <p:txBody>
          <a:bodyPr/>
          <a:lstStyle/>
          <a:p>
            <a:r>
              <a:rPr lang="hr-HR" dirty="0" smtClean="0"/>
              <a:t>Prije kontakt sekcije smo dodali: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1171575"/>
            <a:ext cx="6553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5600" y="1828800"/>
            <a:ext cx="4292600" cy="4343400"/>
          </a:xfrm>
        </p:spPr>
        <p:txBody>
          <a:bodyPr/>
          <a:lstStyle/>
          <a:p>
            <a:r>
              <a:rPr lang="hr-HR" dirty="0" smtClean="0"/>
              <a:t>Promijenili smo obrazac</a:t>
            </a:r>
          </a:p>
          <a:p>
            <a:r>
              <a:rPr lang="hr-HR" dirty="0" err="1" smtClean="0"/>
              <a:t>Method</a:t>
            </a:r>
            <a:r>
              <a:rPr lang="hr-HR" dirty="0" smtClean="0"/>
              <a:t>=post</a:t>
            </a:r>
          </a:p>
          <a:p>
            <a:r>
              <a:rPr lang="hr-HR" dirty="0" smtClean="0"/>
              <a:t>Imena kontrola: </a:t>
            </a:r>
            <a:r>
              <a:rPr lang="hr-HR" dirty="0" err="1" smtClean="0"/>
              <a:t>subject</a:t>
            </a:r>
            <a:r>
              <a:rPr lang="hr-HR" dirty="0" smtClean="0"/>
              <a:t>, </a:t>
            </a:r>
            <a:r>
              <a:rPr lang="hr-HR" dirty="0" err="1" smtClean="0"/>
              <a:t>from</a:t>
            </a:r>
            <a:r>
              <a:rPr lang="hr-HR" dirty="0" smtClean="0"/>
              <a:t> i </a:t>
            </a:r>
            <a:r>
              <a:rPr lang="hr-HR" dirty="0" err="1" smtClean="0"/>
              <a:t>message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5" y="2209799"/>
            <a:ext cx="7567560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900" y="1866900"/>
            <a:ext cx="5575300" cy="43434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522" y="2171700"/>
            <a:ext cx="6978477" cy="45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2438400"/>
          </a:xfrm>
        </p:spPr>
        <p:txBody>
          <a:bodyPr/>
          <a:lstStyle/>
          <a:p>
            <a:r>
              <a:rPr lang="hr-HR" dirty="0" smtClean="0"/>
              <a:t>Ne zaboravite postaviti link na stranicu kontakt!</a:t>
            </a:r>
          </a:p>
          <a:p>
            <a:r>
              <a:rPr lang="hr-HR" dirty="0" smtClean="0"/>
              <a:t>Nema više # jer nije sekcija nego je datoteka</a:t>
            </a:r>
          </a:p>
          <a:p>
            <a:r>
              <a:rPr lang="hr-HR" dirty="0" smtClean="0"/>
              <a:t>&lt;</a:t>
            </a:r>
            <a:r>
              <a:rPr lang="hr-HR" dirty="0"/>
              <a:t>li&gt;&lt;a </a:t>
            </a:r>
            <a:r>
              <a:rPr lang="hr-HR" dirty="0" err="1"/>
              <a:t>href</a:t>
            </a:r>
            <a:r>
              <a:rPr lang="hr-HR" dirty="0"/>
              <a:t>="</a:t>
            </a:r>
            <a:r>
              <a:rPr lang="hr-HR" dirty="0" err="1"/>
              <a:t>kontakt.php</a:t>
            </a:r>
            <a:r>
              <a:rPr lang="hr-HR" dirty="0"/>
              <a:t>" </a:t>
            </a:r>
            <a:r>
              <a:rPr lang="hr-HR" dirty="0" err="1"/>
              <a:t>class</a:t>
            </a:r>
            <a:r>
              <a:rPr lang="hr-HR" dirty="0"/>
              <a:t>="</a:t>
            </a:r>
            <a:r>
              <a:rPr lang="hr-HR" dirty="0" err="1"/>
              <a:t>nav</a:t>
            </a:r>
            <a:r>
              <a:rPr lang="hr-HR" dirty="0"/>
              <a:t>-link"&gt;Kontakt&lt;/a&gt;&lt;/li&gt;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667250"/>
            <a:ext cx="8686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Predložak (template)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Sadrži </a:t>
            </a:r>
            <a:r>
              <a:rPr lang="hr-HR" dirty="0" err="1" smtClean="0"/>
              <a:t>html</a:t>
            </a:r>
            <a:r>
              <a:rPr lang="hr-HR" dirty="0" smtClean="0"/>
              <a:t> i </a:t>
            </a:r>
            <a:r>
              <a:rPr lang="hr-HR" dirty="0" err="1" smtClean="0"/>
              <a:t>css</a:t>
            </a:r>
            <a:r>
              <a:rPr lang="hr-HR" dirty="0" smtClean="0"/>
              <a:t> </a:t>
            </a:r>
            <a:r>
              <a:rPr lang="hr-HR" i="1" dirty="0" smtClean="0"/>
              <a:t>(slike, linkove, tekst)</a:t>
            </a:r>
          </a:p>
          <a:p>
            <a:r>
              <a:rPr lang="hr-HR" dirty="0" smtClean="0"/>
              <a:t>Gotova web stranica koju prilagođavamo našim potrebama</a:t>
            </a:r>
          </a:p>
          <a:p>
            <a:r>
              <a:rPr lang="hr-HR" dirty="0" smtClean="0"/>
              <a:t>One </a:t>
            </a:r>
            <a:r>
              <a:rPr lang="hr-HR" dirty="0" err="1" smtClean="0"/>
              <a:t>page</a:t>
            </a:r>
            <a:r>
              <a:rPr lang="hr-HR" dirty="0" smtClean="0"/>
              <a:t> – sav sadržaj je na jednoj stranici</a:t>
            </a:r>
          </a:p>
          <a:p>
            <a:r>
              <a:rPr lang="hr-HR" dirty="0" smtClean="0"/>
              <a:t>Češće – skup stranica</a:t>
            </a:r>
          </a:p>
          <a:p>
            <a:r>
              <a:rPr lang="hr-HR" dirty="0" smtClean="0"/>
              <a:t>Naš zadatak </a:t>
            </a:r>
          </a:p>
          <a:p>
            <a:pPr lvl="1"/>
            <a:r>
              <a:rPr lang="hr-HR" dirty="0" smtClean="0"/>
              <a:t> Promijeniti tekst, slike, linkove</a:t>
            </a:r>
          </a:p>
          <a:p>
            <a:pPr lvl="1"/>
            <a:r>
              <a:rPr lang="hr-HR" dirty="0" smtClean="0"/>
              <a:t>Izbrisati višak</a:t>
            </a:r>
          </a:p>
          <a:p>
            <a:pPr lvl="1"/>
            <a:r>
              <a:rPr lang="hr-HR" dirty="0" smtClean="0"/>
              <a:t>Kopirati ako nešto još trebamo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6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Stranica kontakt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082800"/>
            <a:ext cx="9601200" cy="4343400"/>
          </a:xfrm>
        </p:spPr>
        <p:txBody>
          <a:bodyPr/>
          <a:lstStyle/>
          <a:p>
            <a:r>
              <a:rPr lang="hr-HR" dirty="0" smtClean="0"/>
              <a:t>Na stranici kontakt mijenjamo linkove jer # vrijede u stranici index.html</a:t>
            </a:r>
          </a:p>
          <a:p>
            <a:r>
              <a:rPr lang="hr-HR" dirty="0" smtClean="0"/>
              <a:t>Ili dodamo ime stranice ispred #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4300" y="5655607"/>
            <a:ext cx="1103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&lt;</a:t>
            </a:r>
            <a:r>
              <a:rPr lang="hr-HR" dirty="0" err="1"/>
              <a:t>ul</a:t>
            </a:r>
            <a:r>
              <a:rPr lang="hr-HR" dirty="0"/>
              <a:t> </a:t>
            </a:r>
            <a:r>
              <a:rPr lang="hr-HR" dirty="0" err="1"/>
              <a:t>class</a:t>
            </a:r>
            <a:r>
              <a:rPr lang="hr-HR" dirty="0"/>
              <a:t>="site-</a:t>
            </a:r>
            <a:r>
              <a:rPr lang="hr-HR" dirty="0" err="1"/>
              <a:t>menu</a:t>
            </a:r>
            <a:r>
              <a:rPr lang="hr-HR" dirty="0"/>
              <a:t> </a:t>
            </a:r>
            <a:r>
              <a:rPr lang="hr-HR" dirty="0" err="1"/>
              <a:t>main-menu</a:t>
            </a:r>
            <a:r>
              <a:rPr lang="hr-HR" dirty="0"/>
              <a:t> </a:t>
            </a:r>
            <a:r>
              <a:rPr lang="hr-HR" dirty="0" err="1"/>
              <a:t>js-clone-nav</a:t>
            </a:r>
            <a:r>
              <a:rPr lang="hr-HR" dirty="0"/>
              <a:t> d-none d-</a:t>
            </a:r>
            <a:r>
              <a:rPr lang="hr-HR" dirty="0" err="1"/>
              <a:t>lg</a:t>
            </a:r>
            <a:r>
              <a:rPr lang="hr-HR" dirty="0"/>
              <a:t>-none"&gt;                    </a:t>
            </a:r>
            <a:endParaRPr lang="hr-HR" dirty="0" smtClean="0"/>
          </a:p>
          <a:p>
            <a:r>
              <a:rPr lang="hr-HR" dirty="0" smtClean="0"/>
              <a:t>&lt;</a:t>
            </a:r>
            <a:r>
              <a:rPr lang="hr-HR" dirty="0"/>
              <a:t>li&gt;&lt;a </a:t>
            </a:r>
            <a:r>
              <a:rPr lang="hr-HR" dirty="0" err="1"/>
              <a:t>href</a:t>
            </a:r>
            <a:r>
              <a:rPr lang="hr-HR" dirty="0"/>
              <a:t>="index.html" </a:t>
            </a:r>
            <a:r>
              <a:rPr lang="hr-HR" dirty="0" err="1"/>
              <a:t>class</a:t>
            </a:r>
            <a:r>
              <a:rPr lang="hr-HR" dirty="0"/>
              <a:t>="</a:t>
            </a:r>
            <a:r>
              <a:rPr lang="hr-HR" dirty="0" err="1"/>
              <a:t>nav</a:t>
            </a:r>
            <a:r>
              <a:rPr lang="hr-HR" dirty="0"/>
              <a:t>-link"&gt;Polazna&lt;/a&gt;&lt;/li&gt;                    </a:t>
            </a:r>
            <a:endParaRPr lang="hr-HR" dirty="0" smtClean="0"/>
          </a:p>
          <a:p>
            <a:r>
              <a:rPr lang="hr-HR" dirty="0" smtClean="0"/>
              <a:t>&lt;</a:t>
            </a:r>
            <a:r>
              <a:rPr lang="hr-HR" dirty="0"/>
              <a:t>li&gt;&lt;a </a:t>
            </a:r>
            <a:r>
              <a:rPr lang="hr-HR" dirty="0" err="1"/>
              <a:t>href</a:t>
            </a:r>
            <a:r>
              <a:rPr lang="hr-HR" dirty="0"/>
              <a:t>="</a:t>
            </a:r>
            <a:r>
              <a:rPr lang="hr-HR" dirty="0" err="1"/>
              <a:t>kontakt.php</a:t>
            </a:r>
            <a:r>
              <a:rPr lang="hr-HR" dirty="0"/>
              <a:t>" </a:t>
            </a:r>
            <a:r>
              <a:rPr lang="hr-HR" dirty="0" err="1"/>
              <a:t>class</a:t>
            </a:r>
            <a:r>
              <a:rPr lang="hr-HR" dirty="0"/>
              <a:t>="</a:t>
            </a:r>
            <a:r>
              <a:rPr lang="hr-HR" dirty="0" err="1"/>
              <a:t>nav</a:t>
            </a:r>
            <a:r>
              <a:rPr lang="hr-HR" dirty="0"/>
              <a:t>-link"&gt;Kontakt&lt;/a&gt;&lt;/li&gt;                  </a:t>
            </a:r>
            <a:endParaRPr lang="hr-HR" dirty="0" smtClean="0"/>
          </a:p>
          <a:p>
            <a:r>
              <a:rPr lang="hr-HR" dirty="0" smtClean="0"/>
              <a:t>&lt;/</a:t>
            </a:r>
            <a:r>
              <a:rPr lang="hr-HR" dirty="0" err="1"/>
              <a:t>ul</a:t>
            </a:r>
            <a:r>
              <a:rPr lang="hr-HR" dirty="0"/>
              <a:t>&gt;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54257"/>
            <a:ext cx="6356350" cy="9091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425" y="3685648"/>
            <a:ext cx="9906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Predložak sa više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Postupak je isti</a:t>
            </a:r>
          </a:p>
          <a:p>
            <a:r>
              <a:rPr lang="hr-HR" dirty="0" smtClean="0"/>
              <a:t>Promijenite sadržaj</a:t>
            </a:r>
          </a:p>
          <a:p>
            <a:r>
              <a:rPr lang="hr-HR" dirty="0" smtClean="0"/>
              <a:t>Promijenite slike</a:t>
            </a:r>
          </a:p>
          <a:p>
            <a:r>
              <a:rPr lang="hr-HR" dirty="0" smtClean="0"/>
              <a:t>Pazite na &lt;div&gt;   ..  &lt;/div&gt;  (brišite, kopirajte)</a:t>
            </a:r>
          </a:p>
          <a:p>
            <a:r>
              <a:rPr lang="hr-HR" dirty="0" smtClean="0"/>
              <a:t>Pazite na linkove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Upload</a:t>
            </a:r>
            <a:r>
              <a:rPr lang="hr-HR" dirty="0" smtClean="0"/>
              <a:t> datoteka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000" y="1626273"/>
            <a:ext cx="6319680" cy="4343400"/>
          </a:xfrm>
        </p:spPr>
        <p:txBody>
          <a:bodyPr/>
          <a:lstStyle/>
          <a:p>
            <a:r>
              <a:rPr lang="hr-HR" dirty="0" smtClean="0"/>
              <a:t>Označite sve datoteke i mape</a:t>
            </a:r>
          </a:p>
          <a:p>
            <a:r>
              <a:rPr lang="hr-HR" dirty="0" smtClean="0"/>
              <a:t>Postavite ih na poslužitelj u mapu </a:t>
            </a:r>
            <a:r>
              <a:rPr lang="hr-HR" dirty="0" err="1" smtClean="0"/>
              <a:t>public_html</a:t>
            </a:r>
            <a:r>
              <a:rPr lang="hr-HR" dirty="0" smtClean="0"/>
              <a:t> (File manager ili FTP)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3856037"/>
            <a:ext cx="5905500" cy="24479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80" y="1033462"/>
            <a:ext cx="574532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https://colorlib.com/wp/free-business-website-templates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</a:p>
          <a:p>
            <a:r>
              <a:rPr lang="hr-HR" dirty="0">
                <a:hlinkClick r:id="rId3"/>
              </a:rPr>
              <a:t>https://colorlib.com/wp/template/grunt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Jedna stranica</a:t>
            </a:r>
          </a:p>
          <a:p>
            <a:pPr lvl="1"/>
            <a:r>
              <a:rPr lang="hr-HR" i="1" dirty="0" smtClean="0"/>
              <a:t>Ne odstranjivati licencu (CC BY 3.0)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59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Uređivanje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Otvorimo stranicu u </a:t>
            </a:r>
            <a:r>
              <a:rPr lang="hr-HR" dirty="0" err="1" smtClean="0"/>
              <a:t>Notepad</a:t>
            </a:r>
            <a:r>
              <a:rPr lang="hr-HR" dirty="0" smtClean="0"/>
              <a:t>++</a:t>
            </a:r>
          </a:p>
          <a:p>
            <a:r>
              <a:rPr lang="hr-HR" dirty="0" smtClean="0"/>
              <a:t>Hrvatski jezik </a:t>
            </a:r>
          </a:p>
          <a:p>
            <a:pPr lvl="1"/>
            <a:r>
              <a:rPr lang="hr-HR" dirty="0" err="1"/>
              <a:t>html</a:t>
            </a:r>
            <a:r>
              <a:rPr lang="hr-HR" dirty="0"/>
              <a:t> </a:t>
            </a:r>
            <a:r>
              <a:rPr lang="hr-HR" dirty="0" err="1"/>
              <a:t>lang</a:t>
            </a:r>
            <a:r>
              <a:rPr lang="hr-HR" dirty="0" smtClean="0"/>
              <a:t>="</a:t>
            </a:r>
            <a:r>
              <a:rPr lang="hr-HR" dirty="0" err="1" smtClean="0"/>
              <a:t>hr</a:t>
            </a:r>
            <a:r>
              <a:rPr lang="hr-HR" dirty="0" smtClean="0"/>
              <a:t>"</a:t>
            </a:r>
          </a:p>
          <a:p>
            <a:r>
              <a:rPr lang="hr-HR" dirty="0" smtClean="0"/>
              <a:t>Naslov	</a:t>
            </a:r>
          </a:p>
          <a:p>
            <a:pPr lvl="1"/>
            <a:r>
              <a:rPr lang="en-US" dirty="0"/>
              <a:t>&lt;</a:t>
            </a:r>
            <a:r>
              <a:rPr lang="en-US" dirty="0" smtClean="0"/>
              <a:t>title&gt;</a:t>
            </a:r>
            <a:r>
              <a:rPr lang="hr-HR" dirty="0" smtClean="0"/>
              <a:t> Računovodstvo i revizija  </a:t>
            </a:r>
            <a:r>
              <a:rPr lang="en-US" dirty="0" smtClean="0"/>
              <a:t>&lt;/</a:t>
            </a:r>
            <a:r>
              <a:rPr lang="en-US" dirty="0"/>
              <a:t>title</a:t>
            </a:r>
            <a:r>
              <a:rPr lang="en-US" dirty="0" smtClean="0"/>
              <a:t>&gt;</a:t>
            </a:r>
            <a:endParaRPr lang="hr-HR" dirty="0" smtClean="0"/>
          </a:p>
          <a:p>
            <a:r>
              <a:rPr lang="hr-HR" dirty="0" smtClean="0"/>
              <a:t>Ključne riječi</a:t>
            </a:r>
          </a:p>
          <a:p>
            <a:pPr lvl="1"/>
            <a:r>
              <a:rPr lang="hr-HR" dirty="0"/>
              <a:t>&lt;meta </a:t>
            </a:r>
            <a:r>
              <a:rPr lang="hr-HR" dirty="0" err="1"/>
              <a:t>name</a:t>
            </a:r>
            <a:r>
              <a:rPr lang="hr-HR" dirty="0"/>
              <a:t>="</a:t>
            </a:r>
            <a:r>
              <a:rPr lang="hr-HR" dirty="0" err="1"/>
              <a:t>keywords</a:t>
            </a:r>
            <a:r>
              <a:rPr lang="hr-HR" dirty="0"/>
              <a:t>" </a:t>
            </a:r>
            <a:r>
              <a:rPr lang="hr-HR" dirty="0" err="1"/>
              <a:t>content</a:t>
            </a:r>
            <a:r>
              <a:rPr lang="hr-HR" dirty="0"/>
              <a:t>=" računovodstvo, revizija"&gt;</a:t>
            </a:r>
          </a:p>
        </p:txBody>
      </p:sp>
    </p:spTree>
    <p:extLst>
      <p:ext uri="{BB962C8B-B14F-4D97-AF65-F5344CB8AC3E}">
        <p14:creationId xmlns:p14="http://schemas.microsoft.com/office/powerpoint/2010/main" val="1497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962" y="2031999"/>
            <a:ext cx="11095038" cy="4343400"/>
          </a:xfrm>
        </p:spPr>
        <p:txBody>
          <a:bodyPr/>
          <a:lstStyle/>
          <a:p>
            <a:r>
              <a:rPr lang="hr-HR" dirty="0" smtClean="0"/>
              <a:t>Polazna stranica: index.html</a:t>
            </a:r>
          </a:p>
          <a:p>
            <a:r>
              <a:rPr lang="hr-HR" dirty="0" smtClean="0"/>
              <a:t>Sekcije u dokumentu: #home, #</a:t>
            </a:r>
            <a:r>
              <a:rPr lang="hr-HR" dirty="0" err="1" smtClean="0"/>
              <a:t>what</a:t>
            </a:r>
            <a:r>
              <a:rPr lang="hr-HR" dirty="0" smtClean="0"/>
              <a:t>-</a:t>
            </a:r>
            <a:r>
              <a:rPr lang="hr-HR" dirty="0" err="1" smtClean="0"/>
              <a:t>we</a:t>
            </a:r>
            <a:r>
              <a:rPr lang="hr-HR" dirty="0" smtClean="0"/>
              <a:t>-do</a:t>
            </a:r>
            <a:br>
              <a:rPr lang="hr-HR" dirty="0" smtClean="0"/>
            </a:br>
            <a:r>
              <a:rPr lang="hr-HR" dirty="0" smtClean="0"/>
              <a:t> (možemo ostaviti imena ili </a:t>
            </a:r>
            <a:r>
              <a:rPr lang="hr-HR" dirty="0" err="1" smtClean="0"/>
              <a:t>search</a:t>
            </a:r>
            <a:r>
              <a:rPr lang="hr-HR" dirty="0" smtClean="0"/>
              <a:t>/</a:t>
            </a:r>
            <a:r>
              <a:rPr lang="hr-HR" dirty="0" err="1" smtClean="0"/>
              <a:t>replace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zamijeniti svugdje u dokumentu</a:t>
            </a:r>
          </a:p>
          <a:p>
            <a:r>
              <a:rPr lang="hr-HR" dirty="0" smtClean="0"/>
              <a:t>Link na sekciju </a:t>
            </a:r>
            <a:r>
              <a:rPr lang="it-IT" dirty="0"/>
              <a:t>&lt;li&gt;&lt;a </a:t>
            </a:r>
            <a:r>
              <a:rPr lang="it-IT" dirty="0" err="1"/>
              <a:t>href</a:t>
            </a:r>
            <a:r>
              <a:rPr lang="it-IT" dirty="0"/>
              <a:t>="#</a:t>
            </a:r>
            <a:r>
              <a:rPr lang="it-IT" dirty="0" smtClean="0"/>
              <a:t>sto-</a:t>
            </a:r>
            <a:r>
              <a:rPr lang="it-IT" dirty="0" err="1" smtClean="0"/>
              <a:t>radimo</a:t>
            </a:r>
            <a:r>
              <a:rPr lang="hr-HR" dirty="0" smtClean="0"/>
              <a:t>-</a:t>
            </a:r>
            <a:r>
              <a:rPr lang="hr-HR" dirty="0" err="1" smtClean="0"/>
              <a:t>section</a:t>
            </a:r>
            <a:r>
              <a:rPr lang="it-IT" dirty="0" smtClean="0"/>
              <a:t>" </a:t>
            </a:r>
            <a:r>
              <a:rPr lang="it-IT" dirty="0" err="1"/>
              <a:t>class</a:t>
            </a:r>
            <a:r>
              <a:rPr lang="it-IT" dirty="0"/>
              <a:t>="</a:t>
            </a:r>
            <a:r>
              <a:rPr lang="it-IT" dirty="0" err="1"/>
              <a:t>smoothscroll</a:t>
            </a:r>
            <a:r>
              <a:rPr lang="it-IT" dirty="0"/>
              <a:t>"&gt;</a:t>
            </a:r>
            <a:r>
              <a:rPr lang="it-IT" dirty="0" err="1"/>
              <a:t>Što</a:t>
            </a:r>
            <a:r>
              <a:rPr lang="it-IT" dirty="0"/>
              <a:t> </a:t>
            </a:r>
            <a:r>
              <a:rPr lang="it-IT" dirty="0" err="1"/>
              <a:t>radimo</a:t>
            </a:r>
            <a:r>
              <a:rPr lang="it-IT" dirty="0"/>
              <a:t> &lt;/a&gt;&lt;/li</a:t>
            </a:r>
            <a:r>
              <a:rPr lang="it-IT" dirty="0" smtClean="0"/>
              <a:t>&gt;</a:t>
            </a:r>
            <a:r>
              <a:rPr lang="hr-HR" dirty="0" smtClean="0"/>
              <a:t> </a:t>
            </a:r>
          </a:p>
          <a:p>
            <a:r>
              <a:rPr lang="hr-HR" dirty="0" smtClean="0"/>
              <a:t>Mjesto gdje počinje sekcija: </a:t>
            </a:r>
            <a:r>
              <a:rPr lang="en-US" dirty="0"/>
              <a:t>div class="site-section" id="</a:t>
            </a:r>
            <a:r>
              <a:rPr lang="en-US" dirty="0" err="1"/>
              <a:t>sto</a:t>
            </a:r>
            <a:r>
              <a:rPr lang="en-US" dirty="0"/>
              <a:t>-</a:t>
            </a:r>
            <a:r>
              <a:rPr lang="en-US" dirty="0" err="1"/>
              <a:t>radimo</a:t>
            </a:r>
            <a:r>
              <a:rPr lang="en-US" dirty="0"/>
              <a:t>-section"&gt;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0"/>
            <a:ext cx="5248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1" y="3723147"/>
            <a:ext cx="11187578" cy="27352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59311" y="2184400"/>
            <a:ext cx="8089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Nisu promijenjena sva imena sekcija. </a:t>
            </a:r>
          </a:p>
          <a:p>
            <a:r>
              <a:rPr lang="hr-HR" dirty="0" smtClean="0"/>
              <a:t>Ako mijenjate neko ime sekcije – morate ga promijeniti u cijelom dokumentu!</a:t>
            </a:r>
          </a:p>
          <a:p>
            <a:r>
              <a:rPr lang="hr-HR" dirty="0" smtClean="0"/>
              <a:t>Stranicu spremite nakon promjena i pogledajte u pregledniku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076" y="1"/>
            <a:ext cx="262792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Promijenite slike u </a:t>
            </a:r>
            <a:r>
              <a:rPr lang="hr-HR" dirty="0" err="1" smtClean="0"/>
              <a:t>carouselu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1300" y="4216400"/>
            <a:ext cx="8559800" cy="2489200"/>
          </a:xfrm>
        </p:spPr>
        <p:txBody>
          <a:bodyPr/>
          <a:lstStyle/>
          <a:p>
            <a:r>
              <a:rPr lang="hr-HR" dirty="0" smtClean="0"/>
              <a:t>Umjesto glint_hero_1.jpg stavite svoju sliku na mapu </a:t>
            </a:r>
            <a:r>
              <a:rPr lang="hr-HR" dirty="0" err="1" smtClean="0"/>
              <a:t>images</a:t>
            </a:r>
            <a:r>
              <a:rPr lang="hr-HR" dirty="0" smtClean="0"/>
              <a:t> i jednako ju nazovite</a:t>
            </a:r>
          </a:p>
          <a:p>
            <a:r>
              <a:rPr lang="hr-HR" dirty="0" smtClean="0"/>
              <a:t>Ili – stavite sliku drugog imena – ali onda promijenite i ime u kodu</a:t>
            </a:r>
          </a:p>
          <a:p>
            <a:r>
              <a:rPr lang="hr-HR" dirty="0" smtClean="0"/>
              <a:t>Pazite na dimenzije slike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30300"/>
            <a:ext cx="7534275" cy="3086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0"/>
            <a:ext cx="3100387" cy="43473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462" y="4602509"/>
            <a:ext cx="3260725" cy="19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Naslov i tekst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H1 označava naslov prve razine</a:t>
            </a:r>
          </a:p>
          <a:p>
            <a:r>
              <a:rPr lang="hr-HR" dirty="0" smtClean="0"/>
              <a:t>Promijenite naslov</a:t>
            </a:r>
          </a:p>
          <a:p>
            <a:r>
              <a:rPr lang="hr-HR" dirty="0" smtClean="0"/>
              <a:t>Promijenite tekst u odlomku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214812"/>
            <a:ext cx="79152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Link  Start a </a:t>
            </a:r>
            <a:r>
              <a:rPr lang="hr-HR" dirty="0" err="1" smtClean="0"/>
              <a:t>project</a:t>
            </a:r>
            <a:r>
              <a:rPr lang="hr-HR" dirty="0" smtClean="0"/>
              <a:t> ne vodi nikamo: #</a:t>
            </a:r>
          </a:p>
          <a:p>
            <a:r>
              <a:rPr lang="hr-HR" dirty="0" smtClean="0"/>
              <a:t>Možemo ga usmjeriti na neku sekciju u dokumentu (i promijeniti tekst)</a:t>
            </a:r>
          </a:p>
          <a:p>
            <a:pPr marL="0" indent="0">
              <a:buNone/>
            </a:pPr>
            <a:r>
              <a:rPr lang="hr-HR" dirty="0" smtClean="0"/>
              <a:t>Ili ga možemo obrisati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4762500"/>
            <a:ext cx="11358563" cy="685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667375"/>
            <a:ext cx="9196657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mjer prodaje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69_TF03431374" id="{E9582A94-D1C5-42B4-B8DB-12D4A3526008}" vid="{94569898-3F9E-4A6F-B8B9-0820D548F058}"/>
    </a:ext>
  </a:extLst>
</a:theme>
</file>

<file path=ppt/theme/theme2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smjera poslovanja (široki zaslon)</Template>
  <TotalTime>193</TotalTime>
  <Words>1586</Words>
  <Application>Microsoft Office PowerPoint</Application>
  <PresentationFormat>Široki zaslon</PresentationFormat>
  <Paragraphs>102</Paragraphs>
  <Slides>22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Book Antiqua</vt:lpstr>
      <vt:lpstr>Smjer prodaje 16 x 9</vt:lpstr>
      <vt:lpstr>Web predlošci</vt:lpstr>
      <vt:lpstr>Predložak (template)</vt:lpstr>
      <vt:lpstr>Primjer</vt:lpstr>
      <vt:lpstr>Uređivanje</vt:lpstr>
      <vt:lpstr>Linkovi</vt:lpstr>
      <vt:lpstr>Nakon</vt:lpstr>
      <vt:lpstr>Promijenite slike u carouselu</vt:lpstr>
      <vt:lpstr>Naslov i tekst</vt:lpstr>
      <vt:lpstr>Linkovi</vt:lpstr>
      <vt:lpstr>Sadržaj</vt:lpstr>
      <vt:lpstr>Višak/manjak</vt:lpstr>
      <vt:lpstr>Rezultat</vt:lpstr>
      <vt:lpstr>Nastavak uređivanja….</vt:lpstr>
      <vt:lpstr>Kontakt</vt:lpstr>
      <vt:lpstr>PowerPoint prezentacija</vt:lpstr>
      <vt:lpstr>PHP</vt:lpstr>
      <vt:lpstr>Obrazac</vt:lpstr>
      <vt:lpstr>PowerPoint prezentacija</vt:lpstr>
      <vt:lpstr>Link</vt:lpstr>
      <vt:lpstr>Stranica kontakt</vt:lpstr>
      <vt:lpstr>Predložak sa više stranica</vt:lpstr>
      <vt:lpstr>Upload datoteka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predlošci</dc:title>
  <dc:creator>Stjepan Šalković</dc:creator>
  <cp:lastModifiedBy>Stjepan Šalković</cp:lastModifiedBy>
  <cp:revision>15</cp:revision>
  <dcterms:created xsi:type="dcterms:W3CDTF">2020-04-14T08:49:42Z</dcterms:created>
  <dcterms:modified xsi:type="dcterms:W3CDTF">2020-04-14T12:02:45Z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