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96FF5-3604-4593-ABDA-76B38481FFD8}" type="datetimeFigureOut">
              <a:rPr lang="hr-HR" smtClean="0"/>
              <a:t>18.11.2016.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A489C-E193-4FF6-96B4-9EF520214A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123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A489C-E193-4FF6-96B4-9EF520214AC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004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PROGRAMSKA PETLJA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688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Ispiši prvih šest brojeva u  obrnutom nizu. Npr. 1,2,3,4,5,6 ispisati kao 6,5,4,3,2,1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76600" y="2862262"/>
            <a:ext cx="2314575" cy="323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35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2590800"/>
            <a:ext cx="6019800" cy="157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05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Unesite prvih 10 brojeva, ali izuzmite broj 7.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81400" y="2643187"/>
            <a:ext cx="2600325" cy="3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78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98600" y="2590800"/>
            <a:ext cx="6248400" cy="210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39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Napišite program koji ispisuje zbroj parnih brojeva od 1 do 20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0" y="2895600"/>
            <a:ext cx="43243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89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19200" y="2438400"/>
            <a:ext cx="70104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612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Pomoću petlji istovremeno ispisati dvije riječi „Python“ i „je super“ tri puta.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52800" y="3429000"/>
            <a:ext cx="2590800" cy="250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86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6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2438400"/>
            <a:ext cx="5281296" cy="276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16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 neki broj i ispiši sve brojeve do tog broja počevši od 1.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38400" y="2971800"/>
            <a:ext cx="2895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98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7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95400" y="2471420"/>
            <a:ext cx="6705600" cy="202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62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Programske petlje su programske strukture koji omogućavaju višestruko ponavljanje određenog dijela programskog koda</a:t>
            </a:r>
          </a:p>
        </p:txBody>
      </p:sp>
    </p:spTree>
    <p:extLst>
      <p:ext uri="{BB962C8B-B14F-4D97-AF65-F5344CB8AC3E}">
        <p14:creationId xmlns:p14="http://schemas.microsoft.com/office/powerpoint/2010/main" val="2079481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 neki broj. Napravi ispis svih parnih brojeva do broja koji ste unijeli.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33600" y="3028950"/>
            <a:ext cx="34290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095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8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2438400"/>
            <a:ext cx="6324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72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9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Unesite neki broj i napravite ispis svih brojeva do tog broja u obrnutom redoslijedu.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76600" y="3048000"/>
            <a:ext cx="327183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595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9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95400" y="2438400"/>
            <a:ext cx="6477000" cy="160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782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Unesite neki broj i napravite ispis svih brojeva do tog broja u obrnutom redoslijedu.</a:t>
            </a:r>
          </a:p>
          <a:p>
            <a:endParaRPr lang="hr-HR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0" y="3084512"/>
            <a:ext cx="5319713" cy="260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37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10</a:t>
            </a:r>
            <a:endParaRPr lang="hr-HR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0" y="2057400"/>
            <a:ext cx="7391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4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0" y="2057400"/>
            <a:ext cx="7696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93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programa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1584642"/>
            <a:ext cx="7391400" cy="451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0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0" y="2133600"/>
            <a:ext cx="7924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Ispišite ponavljanje rečenice „Unosimo policu broj“ deset puta.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0" y="2971800"/>
            <a:ext cx="4005263" cy="328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25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 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2362200"/>
            <a:ext cx="746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141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Ispisati samo parne brojeve brojevnog niza od prvih 10 brojeva.</a:t>
            </a:r>
          </a:p>
          <a:p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81400" y="2947987"/>
            <a:ext cx="2014538" cy="330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96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66800" y="2286000"/>
            <a:ext cx="6705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2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192</Words>
  <Application>Microsoft Office PowerPoint</Application>
  <PresentationFormat>On-screen Show (4:3)</PresentationFormat>
  <Paragraphs>35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PROGRAMSKA PETLJA </vt:lpstr>
      <vt:lpstr>PowerPoint Presentation</vt:lpstr>
      <vt:lpstr>PowerPoint Presentation</vt:lpstr>
      <vt:lpstr>Primjer programa</vt:lpstr>
      <vt:lpstr>Rješenje</vt:lpstr>
      <vt:lpstr>Zadatak 1</vt:lpstr>
      <vt:lpstr>Zadatak 1 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  <vt:lpstr>Zadatak 7</vt:lpstr>
      <vt:lpstr>Zadatak 7</vt:lpstr>
      <vt:lpstr>Zadatak 8</vt:lpstr>
      <vt:lpstr>Zadatak 8</vt:lpstr>
      <vt:lpstr>Zadatak 9</vt:lpstr>
      <vt:lpstr>Zadatak 9</vt:lpstr>
      <vt:lpstr>Zadatak 10</vt:lpstr>
      <vt:lpstr>Zadatak 10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PROGRAMSKA PETLJA </dc:title>
  <dc:creator>zohercigo</dc:creator>
  <cp:lastModifiedBy>zoran</cp:lastModifiedBy>
  <cp:revision>5</cp:revision>
  <dcterms:created xsi:type="dcterms:W3CDTF">2006-08-16T00:00:00Z</dcterms:created>
  <dcterms:modified xsi:type="dcterms:W3CDTF">2016-11-18T16:03:11Z</dcterms:modified>
</cp:coreProperties>
</file>