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C1C4C47-E7A6-454D-B691-B75A78263A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ORTODONCIJA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Ivana Žugec, dr.med.dent.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156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koristi se za dijagnosticiranje </a:t>
            </a:r>
            <a:r>
              <a:rPr lang="hr-HR" dirty="0" smtClean="0"/>
              <a:t>skeletnih, dentoalveolarnih </a:t>
            </a:r>
            <a:r>
              <a:rPr lang="hr-HR" dirty="0"/>
              <a:t>i mekotkivnih obilježja malokluzija i disgnatija, praćenje rasta i </a:t>
            </a:r>
            <a:r>
              <a:rPr lang="hr-HR" dirty="0" smtClean="0"/>
              <a:t>razvoja kraniofacijalnog </a:t>
            </a:r>
            <a:r>
              <a:rPr lang="hr-HR" dirty="0"/>
              <a:t>sustava te tijeka i ishoda ortodontske terapije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RENGENSKA KEFALOMETRIJSKA ANALIZA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09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Međunarodno je dogovoreno da se snima desni profil </a:t>
            </a:r>
            <a:r>
              <a:rPr lang="vi-VN" dirty="0" smtClean="0"/>
              <a:t>lica</a:t>
            </a:r>
            <a:endParaRPr lang="hr-HR" dirty="0" smtClean="0"/>
          </a:p>
          <a:p>
            <a:r>
              <a:rPr lang="hr-HR" dirty="0"/>
              <a:t> U Hrvatskoj se najčešće rabi analiza Zagreb 82 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670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Kod ručnih se analiza na prozirni papir precrtava:</a:t>
            </a:r>
          </a:p>
          <a:p>
            <a:r>
              <a:rPr lang="hr-HR" dirty="0"/>
              <a:t>1. meko tkivo profila lica</a:t>
            </a:r>
          </a:p>
          <a:p>
            <a:r>
              <a:rPr lang="hr-HR" dirty="0"/>
              <a:t>2. sella turcica</a:t>
            </a:r>
          </a:p>
          <a:p>
            <a:r>
              <a:rPr lang="hr-HR" dirty="0"/>
              <a:t>3. frontalna i nazalna kost</a:t>
            </a:r>
          </a:p>
          <a:p>
            <a:r>
              <a:rPr lang="hr-HR" dirty="0"/>
              <a:t>4. orbita</a:t>
            </a:r>
          </a:p>
          <a:p>
            <a:r>
              <a:rPr lang="hr-HR" dirty="0"/>
              <a:t>5. kontura vanjske površine okcipitalne kosti s prednjim rubom foramena magnuma</a:t>
            </a:r>
          </a:p>
          <a:p>
            <a:r>
              <a:rPr lang="hr-HR" dirty="0"/>
              <a:t>6. maksila s konturama prominentnijeg središnjeg sjekutića i prvog molara</a:t>
            </a:r>
          </a:p>
          <a:p>
            <a:r>
              <a:rPr lang="hr-HR" dirty="0"/>
              <a:t>7. mandibula s konturama prominentnijeg središnjeg sjekutića i prvog molara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03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 (Nasion)- </a:t>
            </a:r>
            <a:r>
              <a:rPr lang="hr-HR" dirty="0"/>
              <a:t>Najanteriornija točka nazofrontalne </a:t>
            </a:r>
            <a:r>
              <a:rPr lang="hr-HR" dirty="0" smtClean="0"/>
              <a:t>suture</a:t>
            </a:r>
          </a:p>
          <a:p>
            <a:r>
              <a:rPr lang="hr-HR" dirty="0"/>
              <a:t>Or </a:t>
            </a:r>
            <a:r>
              <a:rPr lang="hr-HR" dirty="0" smtClean="0"/>
              <a:t>(Orbitale)- </a:t>
            </a:r>
            <a:r>
              <a:rPr lang="hr-HR" dirty="0"/>
              <a:t>Najniža točka donjeg koštanog ruba </a:t>
            </a:r>
            <a:r>
              <a:rPr lang="hr-HR" dirty="0" smtClean="0"/>
              <a:t>orbite</a:t>
            </a:r>
          </a:p>
          <a:p>
            <a:r>
              <a:rPr lang="hr-HR" dirty="0" smtClean="0"/>
              <a:t>M (Menton) - Najniža </a:t>
            </a:r>
            <a:r>
              <a:rPr lang="hr-HR" dirty="0"/>
              <a:t>točka simfize brade gdje se simfiza spaja </a:t>
            </a:r>
            <a:r>
              <a:rPr lang="hr-HR" dirty="0" smtClean="0"/>
              <a:t>s korpusom </a:t>
            </a:r>
            <a:r>
              <a:rPr lang="hr-HR" dirty="0"/>
              <a:t>mandibule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107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7413929" cy="48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9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423881" cy="642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3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192688" cy="631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4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5287166" cy="650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1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386</TotalTime>
  <Words>149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Waveform</vt:lpstr>
      <vt:lpstr>ORTODONCIJA</vt:lpstr>
      <vt:lpstr>RENGENSKA KEFALOMETRIJSKA ANALIZA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ORTODONCIJA- definicija i povijest</dc:title>
  <dc:creator>Korisnik</dc:creator>
  <cp:lastModifiedBy>Korisnik</cp:lastModifiedBy>
  <cp:revision>24</cp:revision>
  <dcterms:created xsi:type="dcterms:W3CDTF">2020-01-06T19:02:13Z</dcterms:created>
  <dcterms:modified xsi:type="dcterms:W3CDTF">2020-11-24T17:34:27Z</dcterms:modified>
</cp:coreProperties>
</file>