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While petlja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707915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0135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Tražiti od korisnika unos broja u rasponu od 10-20. Ukoliko korisnik pogodi raspon; ispisati: </a:t>
            </a:r>
            <a:r>
              <a:rPr lang="hr-HR" sz="2000" b="1" dirty="0"/>
              <a:t>cestitamo-unijeli ste broj u rasponu</a:t>
            </a:r>
            <a:r>
              <a:rPr lang="hr-HR" sz="2000" dirty="0"/>
              <a:t> i ispisati broj kojeg je korisnik unio. </a:t>
            </a:r>
            <a:endParaRPr lang="hr-HR" sz="2000" dirty="0" smtClean="0"/>
          </a:p>
          <a:p>
            <a:r>
              <a:rPr lang="hr-HR" sz="2000" dirty="0" smtClean="0"/>
              <a:t>Ako </a:t>
            </a:r>
            <a:r>
              <a:rPr lang="hr-HR" sz="2000" dirty="0"/>
              <a:t>korinsik ne pogodi broj, ispisati: </a:t>
            </a:r>
            <a:r>
              <a:rPr lang="hr-HR" sz="2000" b="1" dirty="0"/>
              <a:t>broj nije u rasponu od 10-20; Pokušajte ponovno.</a:t>
            </a:r>
            <a:r>
              <a:rPr lang="hr-HR" sz="2000" dirty="0"/>
              <a:t> </a:t>
            </a:r>
            <a:endParaRPr lang="hr-HR" sz="2000" dirty="0" smtClean="0"/>
          </a:p>
          <a:p>
            <a:r>
              <a:rPr lang="hr-HR" sz="2000" dirty="0" smtClean="0"/>
              <a:t>Petlja </a:t>
            </a:r>
            <a:r>
              <a:rPr lang="hr-HR" sz="2000" dirty="0"/>
              <a:t>se izvršava tako dugo dok je uvjet na TRUE odnosno dok korisnik unosi brojeve veće od </a:t>
            </a:r>
            <a:r>
              <a:rPr lang="hr-HR" sz="2000" dirty="0" smtClean="0"/>
              <a:t>nula.</a:t>
            </a:r>
          </a:p>
          <a:p>
            <a:r>
              <a:rPr lang="hr-HR" sz="2000" dirty="0" smtClean="0"/>
              <a:t>Ako korisnik </a:t>
            </a:r>
            <a:r>
              <a:rPr lang="hr-HR" sz="2000" dirty="0"/>
              <a:t>unese 0 odnosno FALSE, prekida se izvođenje programa</a:t>
            </a:r>
            <a:endParaRPr lang="hr-HR" sz="20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4495800"/>
            <a:ext cx="5105400" cy="12954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038600" y="5867400"/>
            <a:ext cx="4267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716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33818" y="1828800"/>
            <a:ext cx="731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830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Program treba omogućiti korisniku odabir jedne od četiri aritmetičke operacije </a:t>
            </a:r>
            <a:r>
              <a:rPr lang="hr-HR" dirty="0" smtClean="0"/>
              <a:t>(+,-,*,/)</a:t>
            </a:r>
          </a:p>
          <a:p>
            <a:r>
              <a:rPr lang="hr-HR" dirty="0" smtClean="0"/>
              <a:t>Svakoj </a:t>
            </a:r>
            <a:r>
              <a:rPr lang="hr-HR" dirty="0"/>
              <a:t>operaciji je potrebno dodijeliti neki broj (npr. 1. Zbrajanje, 2. Oduzimanje, 3. Mnozenje, 4. Dijeljenje, 5. Izlaz iz programa</a:t>
            </a:r>
            <a:r>
              <a:rPr lang="hr-HR" dirty="0" smtClean="0"/>
              <a:t>)</a:t>
            </a:r>
          </a:p>
          <a:p>
            <a:r>
              <a:rPr lang="hr-HR" dirty="0" smtClean="0"/>
              <a:t> </a:t>
            </a:r>
            <a:r>
              <a:rPr lang="hr-HR" dirty="0"/>
              <a:t>Kada korisnik odabere jednu od navedenih operacija, od njega se traži da unese dva broja. Ispisati rezultat odabrane operacije.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273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76400" y="304800"/>
            <a:ext cx="55626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Usporedba while i for petlje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47938"/>
            <a:ext cx="2514600" cy="2570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3212"/>
            <a:ext cx="24098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477000" y="3248024"/>
            <a:ext cx="762000" cy="584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3713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WHILE petlja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While petlja  nema brojač, ali kao i for petlja ima uvjet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0"/>
            <a:ext cx="759054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00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WHILE petlja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While petlja je vrlo jednostavna petlja koja samo omogućava ponavljanje kada je određeni uvjet ispunjen. </a:t>
            </a:r>
            <a:endParaRPr lang="hr-HR" dirty="0" smtClean="0"/>
          </a:p>
          <a:p>
            <a:r>
              <a:rPr lang="hr-HR" dirty="0" smtClean="0"/>
              <a:t>Uvjet </a:t>
            </a:r>
            <a:r>
              <a:rPr lang="hr-HR" dirty="0"/>
              <a:t>u while petlji može biti određen operatorima: </a:t>
            </a:r>
            <a:r>
              <a:rPr lang="hr-HR" b="1" dirty="0"/>
              <a:t>usporedbe, logičkim operatorima</a:t>
            </a:r>
            <a:r>
              <a:rPr lang="hr-HR" dirty="0"/>
              <a:t> i </a:t>
            </a:r>
            <a:r>
              <a:rPr lang="hr-HR" b="1" dirty="0"/>
              <a:t>aritmetičkim operatorima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810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Napisati program koji će korisniku dati mogućnost pogađanja lozinke. </a:t>
            </a:r>
            <a:endParaRPr lang="hr-HR" sz="2400" dirty="0" smtClean="0"/>
          </a:p>
          <a:p>
            <a:r>
              <a:rPr lang="hr-HR" sz="2400" dirty="0" smtClean="0"/>
              <a:t>Mogućnost </a:t>
            </a:r>
            <a:r>
              <a:rPr lang="hr-HR" sz="2400" dirty="0"/>
              <a:t>pogađanja lozinke izvršavati će se toliko puta dok korisnik ne pogodi </a:t>
            </a:r>
            <a:r>
              <a:rPr lang="hr-HR" sz="2400" dirty="0" smtClean="0"/>
              <a:t>lozinku.</a:t>
            </a:r>
          </a:p>
          <a:p>
            <a:r>
              <a:rPr lang="hr-HR" sz="2400" dirty="0" smtClean="0"/>
              <a:t>Kada </a:t>
            </a:r>
            <a:r>
              <a:rPr lang="hr-HR" sz="2400" dirty="0"/>
              <a:t>korisnik pogodi lozinku, ispisati </a:t>
            </a:r>
            <a:r>
              <a:rPr lang="hr-HR" sz="2400" b="1" dirty="0"/>
              <a:t>upisali ste tocnu lozinku</a:t>
            </a:r>
            <a:r>
              <a:rPr lang="hr-HR" sz="2400" dirty="0"/>
              <a:t> </a:t>
            </a:r>
            <a:endParaRPr lang="hr-HR" sz="2400" dirty="0" smtClean="0"/>
          </a:p>
          <a:p>
            <a:r>
              <a:rPr lang="hr-HR" sz="2400" dirty="0" smtClean="0"/>
              <a:t>u </a:t>
            </a:r>
            <a:r>
              <a:rPr lang="hr-HR" sz="2400" dirty="0"/>
              <a:t>suprotnom javiti vijest o pogrešno upisanoj lozinci i ponoviti unos.</a:t>
            </a:r>
          </a:p>
          <a:p>
            <a:endParaRPr lang="hr-HR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4495800"/>
            <a:ext cx="4495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68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2286000"/>
            <a:ext cx="7086600" cy="295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80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/>
              <a:t>Napraviti program koji će korisniku omogućiti pogađanje brojeva. </a:t>
            </a:r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korisnik upiše bilo koji broj, izvršavati će se blok naredbi ispod while petlje. </a:t>
            </a:r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odabere 0, dogodi se prekid programa</a:t>
            </a:r>
            <a:r>
              <a:rPr lang="hr-HR" dirty="0" smtClean="0"/>
              <a:t>.</a:t>
            </a:r>
          </a:p>
          <a:p>
            <a:r>
              <a:rPr lang="hr-HR" dirty="0" smtClean="0"/>
              <a:t> </a:t>
            </a:r>
            <a:r>
              <a:rPr lang="hr-HR" dirty="0"/>
              <a:t>Prekid programa omogućiti sa naredbom </a:t>
            </a:r>
            <a:r>
              <a:rPr lang="hr-HR" b="1" dirty="0"/>
              <a:t>break. </a:t>
            </a:r>
            <a:endParaRPr lang="hr-HR" b="1" dirty="0" smtClean="0"/>
          </a:p>
          <a:p>
            <a:r>
              <a:rPr lang="hr-HR" dirty="0" smtClean="0"/>
              <a:t>Ako </a:t>
            </a:r>
            <a:r>
              <a:rPr lang="hr-HR" dirty="0"/>
              <a:t>korisnik upiše točan broj, ispiše se poruka o pogođenom broju i program se dalje izvršava. </a:t>
            </a:r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korisnik napiše prevelik ili premali broj od traženog, ispisati prigodnu poruku korisniku i dalje izvršavati program, sve dok korisnik sma ne odabere opciju 0.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22100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81200" y="2286000"/>
            <a:ext cx="60198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2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1828800"/>
            <a:ext cx="7239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499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349</Words>
  <Application>Microsoft Office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While petlja</vt:lpstr>
      <vt:lpstr>Usporedba while i for petlje</vt:lpstr>
      <vt:lpstr>WHILE petlja</vt:lpstr>
      <vt:lpstr>WHILE petlja</vt:lpstr>
      <vt:lpstr>Zadatak 1</vt:lpstr>
      <vt:lpstr>Zadatak 1</vt:lpstr>
      <vt:lpstr>Zadatak 2</vt:lpstr>
      <vt:lpstr>Zadatak 2</vt:lpstr>
      <vt:lpstr>Zadatak 2</vt:lpstr>
      <vt:lpstr>Zadatak 3</vt:lpstr>
      <vt:lpstr>Zadatak 3</vt:lpstr>
      <vt:lpstr>Zadatak 4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While petlja</dc:title>
  <dc:creator>zohercigo</dc:creator>
  <cp:lastModifiedBy>zoran</cp:lastModifiedBy>
  <cp:revision>5</cp:revision>
  <dcterms:created xsi:type="dcterms:W3CDTF">2006-08-16T00:00:00Z</dcterms:created>
  <dcterms:modified xsi:type="dcterms:W3CDTF">2016-11-19T18:18:28Z</dcterms:modified>
</cp:coreProperties>
</file>