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50C0993-74F7-4F42-A73D-FD250C9F760E}" type="slidenum">
              <a:rPr lang="hr-HR" smtClean="0"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21DA383-CFCD-44FE-B46D-E10B64569985}" type="datetimeFigureOut">
              <a:rPr lang="hr-HR" smtClean="0"/>
              <a:t>29.4.2020.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Dezinfekcija ruku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Ivana Žugec, dr.med.dent.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1280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 rukama se nalazi stalna i promjenjiva flora</a:t>
            </a:r>
          </a:p>
          <a:p>
            <a:r>
              <a:rPr lang="hr-HR" dirty="0" smtClean="0"/>
              <a:t>Mikrobi u stalnoj flori važni su za funkcioniranje kože</a:t>
            </a:r>
          </a:p>
          <a:p>
            <a:r>
              <a:rPr lang="hr-HR" dirty="0" smtClean="0"/>
              <a:t>Promjenjiva flora sastoji se od mikroba prenesenih na kožu iz okoliša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3834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Područja lakšeg prianjanja mikroba su dugi nokti, prstenje, satovi i neujednačen lak za nokte</a:t>
            </a:r>
          </a:p>
          <a:p>
            <a:r>
              <a:rPr lang="hr-HR" dirty="0" smtClean="0"/>
              <a:t>Nošenje nakita tijekom stomatološkog rada je zabranjeno</a:t>
            </a:r>
          </a:p>
          <a:p>
            <a:r>
              <a:rPr lang="hr-HR" dirty="0" smtClean="0"/>
              <a:t>Ako ispod zaštitinih rukavica postoje vlažni i topli uvjeti,  mikrobna flora brzo se množi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2495949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Pranje ruku i dezinfekcija obavljaju se sa svrhom smanjenja mikrobne flore na rukama</a:t>
            </a:r>
          </a:p>
          <a:p>
            <a:r>
              <a:rPr lang="hr-HR" dirty="0" smtClean="0"/>
              <a:t>Ruke treba oprati sapunom i vodom </a:t>
            </a:r>
          </a:p>
          <a:p>
            <a:r>
              <a:rPr lang="hr-HR" dirty="0" smtClean="0"/>
              <a:t>Nakon toga se dezinficiraju alkoholom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63274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Učestalo pranje ruku može izazvati probleme s kožom </a:t>
            </a:r>
          </a:p>
          <a:p>
            <a:r>
              <a:rPr lang="hr-HR" dirty="0" smtClean="0"/>
              <a:t>Mikrobi lako prianjanju na hrapavu kožu</a:t>
            </a:r>
          </a:p>
          <a:p>
            <a:r>
              <a:rPr lang="hr-HR" dirty="0" smtClean="0"/>
              <a:t>Zdrava koža je barijera za vanjske klice</a:t>
            </a:r>
          </a:p>
          <a:p>
            <a:r>
              <a:rPr lang="hr-HR" dirty="0" smtClean="0"/>
              <a:t>Potrebno je upotrebljavati hidratantne kreme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2884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60648"/>
            <a:ext cx="8496944" cy="6372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30802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</TotalTime>
  <Words>123</Words>
  <Application>Microsoft Office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Dezinfekcija ruku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Dezinfekcija ruku</dc:title>
  <dc:creator>Korisnik</dc:creator>
  <cp:lastModifiedBy>Korisnik</cp:lastModifiedBy>
  <cp:revision>2</cp:revision>
  <dcterms:created xsi:type="dcterms:W3CDTF">2020-04-29T08:45:54Z</dcterms:created>
  <dcterms:modified xsi:type="dcterms:W3CDTF">2020-04-29T08:56:48Z</dcterms:modified>
</cp:coreProperties>
</file>