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3" r:id="rId11"/>
    <p:sldId id="267" r:id="rId12"/>
    <p:sldId id="264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ED9C72-5967-4DFE-9940-E0C15243FD99}" v="10" dt="2021-03-15T19:40:59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ježana Milinović" userId="d72c79e0-2c99-4171-b25a-b5a31930d961" providerId="ADAL" clId="{7EED9C72-5967-4DFE-9940-E0C15243FD99}"/>
    <pc:docChg chg="undo custSel addSld modSld">
      <pc:chgData name="Snježana Milinović" userId="d72c79e0-2c99-4171-b25a-b5a31930d961" providerId="ADAL" clId="{7EED9C72-5967-4DFE-9940-E0C15243FD99}" dt="2021-03-15T19:46:40.518" v="418" actId="20577"/>
      <pc:docMkLst>
        <pc:docMk/>
      </pc:docMkLst>
      <pc:sldChg chg="modSp mod">
        <pc:chgData name="Snježana Milinović" userId="d72c79e0-2c99-4171-b25a-b5a31930d961" providerId="ADAL" clId="{7EED9C72-5967-4DFE-9940-E0C15243FD99}" dt="2021-03-15T19:27:32.449" v="8" actId="6549"/>
        <pc:sldMkLst>
          <pc:docMk/>
          <pc:sldMk cId="2014314328" sldId="257"/>
        </pc:sldMkLst>
        <pc:spChg chg="mod">
          <ac:chgData name="Snježana Milinović" userId="d72c79e0-2c99-4171-b25a-b5a31930d961" providerId="ADAL" clId="{7EED9C72-5967-4DFE-9940-E0C15243FD99}" dt="2021-03-15T19:27:32.449" v="8" actId="6549"/>
          <ac:spMkLst>
            <pc:docMk/>
            <pc:sldMk cId="2014314328" sldId="257"/>
            <ac:spMk id="3" creationId="{00000000-0000-0000-0000-000000000000}"/>
          </ac:spMkLst>
        </pc:spChg>
      </pc:sldChg>
      <pc:sldChg chg="modSp mod">
        <pc:chgData name="Snježana Milinović" userId="d72c79e0-2c99-4171-b25a-b5a31930d961" providerId="ADAL" clId="{7EED9C72-5967-4DFE-9940-E0C15243FD99}" dt="2021-03-15T19:33:22.020" v="88" actId="20577"/>
        <pc:sldMkLst>
          <pc:docMk/>
          <pc:sldMk cId="2580293148" sldId="259"/>
        </pc:sldMkLst>
        <pc:spChg chg="mod">
          <ac:chgData name="Snježana Milinović" userId="d72c79e0-2c99-4171-b25a-b5a31930d961" providerId="ADAL" clId="{7EED9C72-5967-4DFE-9940-E0C15243FD99}" dt="2021-03-15T19:33:22.020" v="88" actId="20577"/>
          <ac:spMkLst>
            <pc:docMk/>
            <pc:sldMk cId="2580293148" sldId="259"/>
            <ac:spMk id="3" creationId="{00000000-0000-0000-0000-000000000000}"/>
          </ac:spMkLst>
        </pc:spChg>
      </pc:sldChg>
      <pc:sldChg chg="modSp mod">
        <pc:chgData name="Snježana Milinović" userId="d72c79e0-2c99-4171-b25a-b5a31930d961" providerId="ADAL" clId="{7EED9C72-5967-4DFE-9940-E0C15243FD99}" dt="2021-03-15T19:36:16.923" v="132" actId="6549"/>
        <pc:sldMkLst>
          <pc:docMk/>
          <pc:sldMk cId="285083663" sldId="261"/>
        </pc:sldMkLst>
        <pc:spChg chg="mod">
          <ac:chgData name="Snježana Milinović" userId="d72c79e0-2c99-4171-b25a-b5a31930d961" providerId="ADAL" clId="{7EED9C72-5967-4DFE-9940-E0C15243FD99}" dt="2021-03-15T19:36:16.923" v="132" actId="6549"/>
          <ac:spMkLst>
            <pc:docMk/>
            <pc:sldMk cId="285083663" sldId="261"/>
            <ac:spMk id="3" creationId="{00000000-0000-0000-0000-000000000000}"/>
          </ac:spMkLst>
        </pc:spChg>
      </pc:sldChg>
      <pc:sldChg chg="addSp delSp modSp new mod">
        <pc:chgData name="Snježana Milinović" userId="d72c79e0-2c99-4171-b25a-b5a31930d961" providerId="ADAL" clId="{7EED9C72-5967-4DFE-9940-E0C15243FD99}" dt="2021-03-15T19:45:58.270" v="414" actId="313"/>
        <pc:sldMkLst>
          <pc:docMk/>
          <pc:sldMk cId="2701318128" sldId="265"/>
        </pc:sldMkLst>
        <pc:spChg chg="del">
          <ac:chgData name="Snježana Milinović" userId="d72c79e0-2c99-4171-b25a-b5a31930d961" providerId="ADAL" clId="{7EED9C72-5967-4DFE-9940-E0C15243FD99}" dt="2021-03-15T19:32:56.923" v="65" actId="478"/>
          <ac:spMkLst>
            <pc:docMk/>
            <pc:sldMk cId="2701318128" sldId="265"/>
            <ac:spMk id="2" creationId="{477322EF-DDF6-4EAB-9328-4199DF5B93FD}"/>
          </ac:spMkLst>
        </pc:spChg>
        <pc:spChg chg="mod">
          <ac:chgData name="Snježana Milinović" userId="d72c79e0-2c99-4171-b25a-b5a31930d961" providerId="ADAL" clId="{7EED9C72-5967-4DFE-9940-E0C15243FD99}" dt="2021-03-15T19:45:48.227" v="407" actId="313"/>
          <ac:spMkLst>
            <pc:docMk/>
            <pc:sldMk cId="2701318128" sldId="265"/>
            <ac:spMk id="3" creationId="{9FDEF1BE-8287-4409-B782-E9FB94DBAFE5}"/>
          </ac:spMkLst>
        </pc:spChg>
        <pc:spChg chg="add mod">
          <ac:chgData name="Snježana Milinović" userId="d72c79e0-2c99-4171-b25a-b5a31930d961" providerId="ADAL" clId="{7EED9C72-5967-4DFE-9940-E0C15243FD99}" dt="2021-03-15T19:45:58.270" v="414" actId="313"/>
          <ac:spMkLst>
            <pc:docMk/>
            <pc:sldMk cId="2701318128" sldId="265"/>
            <ac:spMk id="5" creationId="{0EA9CE25-FE52-428F-9242-6A07FDB900CB}"/>
          </ac:spMkLst>
        </pc:spChg>
      </pc:sldChg>
      <pc:sldChg chg="addSp delSp modSp new mod">
        <pc:chgData name="Snježana Milinović" userId="d72c79e0-2c99-4171-b25a-b5a31930d961" providerId="ADAL" clId="{7EED9C72-5967-4DFE-9940-E0C15243FD99}" dt="2021-03-15T19:46:22.152" v="416" actId="20577"/>
        <pc:sldMkLst>
          <pc:docMk/>
          <pc:sldMk cId="3604513395" sldId="266"/>
        </pc:sldMkLst>
        <pc:spChg chg="del">
          <ac:chgData name="Snježana Milinović" userId="d72c79e0-2c99-4171-b25a-b5a31930d961" providerId="ADAL" clId="{7EED9C72-5967-4DFE-9940-E0C15243FD99}" dt="2021-03-15T19:38:02.653" v="244" actId="478"/>
          <ac:spMkLst>
            <pc:docMk/>
            <pc:sldMk cId="3604513395" sldId="266"/>
            <ac:spMk id="2" creationId="{4AC46714-6377-4A5B-806D-890BF6516238}"/>
          </ac:spMkLst>
        </pc:spChg>
        <pc:spChg chg="add del mod">
          <ac:chgData name="Snježana Milinović" userId="d72c79e0-2c99-4171-b25a-b5a31930d961" providerId="ADAL" clId="{7EED9C72-5967-4DFE-9940-E0C15243FD99}" dt="2021-03-15T19:46:22.152" v="416" actId="20577"/>
          <ac:spMkLst>
            <pc:docMk/>
            <pc:sldMk cId="3604513395" sldId="266"/>
            <ac:spMk id="3" creationId="{DF0D6A9F-23DB-45C5-A86A-7B0DDF9AE53A}"/>
          </ac:spMkLst>
        </pc:spChg>
        <pc:spChg chg="add del mod">
          <ac:chgData name="Snježana Milinović" userId="d72c79e0-2c99-4171-b25a-b5a31930d961" providerId="ADAL" clId="{7EED9C72-5967-4DFE-9940-E0C15243FD99}" dt="2021-03-15T19:37:59.392" v="243" actId="478"/>
          <ac:spMkLst>
            <pc:docMk/>
            <pc:sldMk cId="3604513395" sldId="266"/>
            <ac:spMk id="5" creationId="{FB231928-2852-466C-83ED-013106BB5D06}"/>
          </ac:spMkLst>
        </pc:spChg>
      </pc:sldChg>
      <pc:sldChg chg="delSp modSp new mod">
        <pc:chgData name="Snježana Milinović" userId="d72c79e0-2c99-4171-b25a-b5a31930d961" providerId="ADAL" clId="{7EED9C72-5967-4DFE-9940-E0C15243FD99}" dt="2021-03-15T19:46:40.518" v="418" actId="20577"/>
        <pc:sldMkLst>
          <pc:docMk/>
          <pc:sldMk cId="4228459056" sldId="267"/>
        </pc:sldMkLst>
        <pc:spChg chg="del">
          <ac:chgData name="Snježana Milinović" userId="d72c79e0-2c99-4171-b25a-b5a31930d961" providerId="ADAL" clId="{7EED9C72-5967-4DFE-9940-E0C15243FD99}" dt="2021-03-15T19:41:03.044" v="393" actId="478"/>
          <ac:spMkLst>
            <pc:docMk/>
            <pc:sldMk cId="4228459056" sldId="267"/>
            <ac:spMk id="2" creationId="{B04CC494-D301-4062-854C-B74044CCFDD8}"/>
          </ac:spMkLst>
        </pc:spChg>
        <pc:spChg chg="mod">
          <ac:chgData name="Snježana Milinović" userId="d72c79e0-2c99-4171-b25a-b5a31930d961" providerId="ADAL" clId="{7EED9C72-5967-4DFE-9940-E0C15243FD99}" dt="2021-03-15T19:46:40.518" v="418" actId="20577"/>
          <ac:spMkLst>
            <pc:docMk/>
            <pc:sldMk cId="4228459056" sldId="267"/>
            <ac:spMk id="3" creationId="{C8A0C225-B80F-4E18-ADA9-53D897B09E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835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051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148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828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641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602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254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795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8594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289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428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AD591-3A8C-46E2-BFB4-22A3F7C04C30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871F-E3B4-4C62-9C85-0A7BB5E1E24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605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Algoritam za najmanji (najveći) element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7993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Matura 2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Na ispitu državne mature iz Informatike učenici mogu ostvariti najviše 40 bodova.</a:t>
            </a:r>
          </a:p>
          <a:p>
            <a:pPr marL="0" indent="0">
              <a:buNone/>
            </a:pPr>
            <a:r>
              <a:rPr lang="hr-HR" dirty="0"/>
              <a:t>Nakon provedenoga vrjednovanja ispita potrebno je odrediti koji je najmanji ostvareni broj bodova na ispitu.</a:t>
            </a:r>
          </a:p>
          <a:p>
            <a:pPr marL="0" indent="0">
              <a:buNone/>
            </a:pPr>
            <a:r>
              <a:rPr lang="hr-HR" dirty="0"/>
              <a:t>Napišite program koji će unositi ostvarene bodove za n pristupnika te ispisivati </a:t>
            </a:r>
            <a:r>
              <a:rPr lang="hr-HR" dirty="0">
                <a:solidFill>
                  <a:srgbClr val="FF0000"/>
                </a:solidFill>
              </a:rPr>
              <a:t>najmanji ostvareni broj bodova</a:t>
            </a:r>
            <a:r>
              <a:rPr lang="hr-HR" dirty="0"/>
              <a:t>.</a:t>
            </a:r>
          </a:p>
          <a:p>
            <a:pPr marL="0" indent="0">
              <a:buNone/>
            </a:pPr>
            <a:r>
              <a:rPr lang="hr-HR" dirty="0"/>
              <a:t>(Broj pristupnika i broj bodova učitavaju se s tipkovnice.)</a:t>
            </a:r>
          </a:p>
          <a:p>
            <a:pPr marL="0" indent="0">
              <a:buNone/>
            </a:pPr>
            <a:r>
              <a:rPr lang="hr-HR" dirty="0"/>
              <a:t>Program </a:t>
            </a:r>
            <a:r>
              <a:rPr lang="hr-HR" dirty="0">
                <a:solidFill>
                  <a:srgbClr val="FF0000"/>
                </a:solidFill>
              </a:rPr>
              <a:t>najmanji 2</a:t>
            </a:r>
          </a:p>
        </p:txBody>
      </p:sp>
    </p:spTree>
    <p:extLst>
      <p:ext uri="{BB962C8B-B14F-4D97-AF65-F5344CB8AC3E}">
        <p14:creationId xmlns:p14="http://schemas.microsoft.com/office/powerpoint/2010/main" val="4293542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8A0C225-B80F-4E18-ADA9-53D897B09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014" y="100000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ulaz(n)</a:t>
            </a:r>
          </a:p>
          <a:p>
            <a:pPr marL="0" indent="0">
              <a:buNone/>
            </a:pPr>
            <a:r>
              <a:rPr lang="hr-HR" dirty="0"/>
              <a:t>ulaz(b)</a:t>
            </a:r>
          </a:p>
          <a:p>
            <a:pPr marL="0" indent="0">
              <a:buNone/>
            </a:pPr>
            <a:r>
              <a:rPr lang="hr-HR" dirty="0"/>
              <a:t>min=b</a:t>
            </a:r>
          </a:p>
          <a:p>
            <a:pPr marL="0" indent="0">
              <a:buNone/>
            </a:pPr>
            <a:r>
              <a:rPr lang="hr-HR" dirty="0"/>
              <a:t>za k=2 do n činiti</a:t>
            </a:r>
          </a:p>
          <a:p>
            <a:pPr marL="0" indent="0">
              <a:buNone/>
            </a:pPr>
            <a:r>
              <a:rPr lang="hr-HR" dirty="0"/>
              <a:t>     {ulaz(b)</a:t>
            </a:r>
          </a:p>
          <a:p>
            <a:pPr marL="0" indent="0">
              <a:buNone/>
            </a:pPr>
            <a:r>
              <a:rPr lang="hr-HR" dirty="0"/>
              <a:t>     ako je b&lt;min</a:t>
            </a:r>
          </a:p>
          <a:p>
            <a:pPr marL="0" indent="0">
              <a:buNone/>
            </a:pPr>
            <a:r>
              <a:rPr lang="hr-HR" dirty="0"/>
              <a:t>              min</a:t>
            </a:r>
            <a:r>
              <a:rPr lang="hr-HR"/>
              <a:t>=b}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izlaz(min)</a:t>
            </a:r>
          </a:p>
        </p:txBody>
      </p:sp>
    </p:spTree>
    <p:extLst>
      <p:ext uri="{BB962C8B-B14F-4D97-AF65-F5344CB8AC3E}">
        <p14:creationId xmlns:p14="http://schemas.microsoft.com/office/powerpoint/2010/main" val="4228459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798785" y="311289"/>
            <a:ext cx="934369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dirty="0"/>
              <a:t>n=</a:t>
            </a:r>
            <a:r>
              <a:rPr lang="hr-HR" sz="4000" dirty="0" err="1"/>
              <a:t>int</a:t>
            </a:r>
            <a:r>
              <a:rPr lang="hr-HR" sz="4000" dirty="0"/>
              <a:t>(input('unesi broj pristupnika'))</a:t>
            </a:r>
          </a:p>
          <a:p>
            <a:r>
              <a:rPr lang="hr-HR" sz="4000" dirty="0"/>
              <a:t>min=</a:t>
            </a:r>
            <a:r>
              <a:rPr lang="hr-HR" sz="4000" dirty="0" err="1"/>
              <a:t>int</a:t>
            </a:r>
            <a:r>
              <a:rPr lang="hr-HR" sz="4000" dirty="0"/>
              <a:t>(input('bodovi?'))</a:t>
            </a:r>
          </a:p>
          <a:p>
            <a:r>
              <a:rPr lang="hr-HR" sz="4000" dirty="0"/>
              <a:t>for k </a:t>
            </a:r>
            <a:r>
              <a:rPr lang="hr-HR" sz="4000" dirty="0" err="1"/>
              <a:t>in</a:t>
            </a:r>
            <a:r>
              <a:rPr lang="hr-HR" sz="4000" dirty="0"/>
              <a:t> </a:t>
            </a:r>
            <a:r>
              <a:rPr lang="hr-HR" sz="4000" dirty="0" err="1"/>
              <a:t>range</a:t>
            </a:r>
            <a:r>
              <a:rPr lang="hr-HR" sz="4000" dirty="0"/>
              <a:t>(2,n+1):</a:t>
            </a:r>
          </a:p>
          <a:p>
            <a:r>
              <a:rPr lang="hr-HR" sz="4000" dirty="0"/>
              <a:t>    b=</a:t>
            </a:r>
            <a:r>
              <a:rPr lang="hr-HR" sz="4000" dirty="0" err="1"/>
              <a:t>int</a:t>
            </a:r>
            <a:r>
              <a:rPr lang="hr-HR" sz="4000" dirty="0"/>
              <a:t>(input('bodovi'))</a:t>
            </a:r>
          </a:p>
          <a:p>
            <a:r>
              <a:rPr lang="hr-HR" sz="4000" dirty="0"/>
              <a:t>    </a:t>
            </a:r>
            <a:r>
              <a:rPr lang="hr-HR" sz="4000" dirty="0" err="1"/>
              <a:t>if</a:t>
            </a:r>
            <a:r>
              <a:rPr lang="hr-HR" sz="4000" dirty="0"/>
              <a:t> b&lt;min:</a:t>
            </a:r>
          </a:p>
          <a:p>
            <a:r>
              <a:rPr lang="hr-HR" sz="4000" dirty="0"/>
              <a:t>        min=b</a:t>
            </a:r>
          </a:p>
          <a:p>
            <a:r>
              <a:rPr lang="hr-HR" sz="4000" dirty="0"/>
              <a:t>print('najmanji broj bodova je', min)</a:t>
            </a:r>
          </a:p>
        </p:txBody>
      </p:sp>
    </p:spTree>
    <p:extLst>
      <p:ext uri="{BB962C8B-B14F-4D97-AF65-F5344CB8AC3E}">
        <p14:creationId xmlns:p14="http://schemas.microsoft.com/office/powerpoint/2010/main" val="378147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2395" y="1221422"/>
            <a:ext cx="12086896" cy="4588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dirty="0"/>
              <a:t>Napiši program koji čita 20 brojeva sa tipkovnice i ispisuje najmanji broj od učitanih</a:t>
            </a:r>
          </a:p>
          <a:p>
            <a:pPr marL="0" indent="0">
              <a:buNone/>
            </a:pPr>
            <a:r>
              <a:rPr lang="hr-HR" dirty="0"/>
              <a:t>Kod algoritma za najmanji broj uvijek se koristi neka varijabla u kojoj se čuva </a:t>
            </a:r>
            <a:r>
              <a:rPr lang="hr-HR" dirty="0">
                <a:solidFill>
                  <a:srgbClr val="FF0000"/>
                </a:solidFill>
              </a:rPr>
              <a:t>trenutni najmanji broj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Na početku programa postavimo ju uvijek </a:t>
            </a:r>
            <a:r>
              <a:rPr lang="hr-HR" dirty="0">
                <a:solidFill>
                  <a:srgbClr val="FF0000"/>
                </a:solidFill>
              </a:rPr>
              <a:t>na prvi broj </a:t>
            </a:r>
            <a:r>
              <a:rPr lang="hr-HR" dirty="0"/>
              <a:t>koji se unese.</a:t>
            </a:r>
          </a:p>
          <a:p>
            <a:pPr marL="0" indent="0">
              <a:buNone/>
            </a:pPr>
            <a:r>
              <a:rPr lang="hr-HR" dirty="0"/>
              <a:t>Svaki sljedeći uneseni broj uspoređuje sa tim minimumom </a:t>
            </a:r>
          </a:p>
          <a:p>
            <a:pPr marL="0" indent="0">
              <a:buNone/>
            </a:pPr>
            <a:r>
              <a:rPr lang="hr-HR" dirty="0"/>
              <a:t>Ako je kojim slučajem novi broj manji od trenutnog minimuma tada on postaje minimum (min=novi broj)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147145" y="-104141"/>
            <a:ext cx="118977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b="1" dirty="0"/>
              <a:t>1. Algoritam za najmanji (najveći) broj od n učitanih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80" y="4899966"/>
            <a:ext cx="11168840" cy="172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1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Algoritam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9125" y="1549400"/>
            <a:ext cx="10515600" cy="4146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ulaz (x)</a:t>
            </a:r>
          </a:p>
          <a:p>
            <a:pPr marL="0" indent="0">
              <a:buNone/>
            </a:pPr>
            <a:r>
              <a:rPr lang="hr-HR" dirty="0"/>
              <a:t>min=x     ….........(unijeli smo prvi broj i min postaje jednak njemu (to je trenutni  najmanji broj)</a:t>
            </a:r>
          </a:p>
          <a:p>
            <a:pPr marL="0" indent="0">
              <a:buNone/>
            </a:pPr>
            <a:r>
              <a:rPr lang="hr-HR" dirty="0"/>
              <a:t>za n=2 do 20 činiti</a:t>
            </a:r>
          </a:p>
          <a:p>
            <a:pPr marL="0" indent="0">
              <a:buNone/>
            </a:pPr>
            <a:r>
              <a:rPr lang="hr-HR" dirty="0"/>
              <a:t>    ulaz(x)      ………………………….čitamo redom 19 brojeva jedan po jedan</a:t>
            </a:r>
          </a:p>
          <a:p>
            <a:pPr marL="0" indent="0">
              <a:buNone/>
            </a:pPr>
            <a:r>
              <a:rPr lang="hr-HR" dirty="0"/>
              <a:t>      ako je x&lt;min </a:t>
            </a:r>
          </a:p>
          <a:p>
            <a:pPr marL="0" indent="0">
              <a:buNone/>
            </a:pPr>
            <a:r>
              <a:rPr lang="hr-HR" dirty="0"/>
              <a:t>            tada min=x     ………</a:t>
            </a:r>
            <a:r>
              <a:rPr lang="hr-HR" sz="1800" dirty="0"/>
              <a:t>ako je učitani broj &lt; min tada on postaje min</a:t>
            </a:r>
          </a:p>
          <a:p>
            <a:pPr marL="0" indent="0">
              <a:buNone/>
            </a:pPr>
            <a:r>
              <a:rPr lang="hr-HR" dirty="0"/>
              <a:t>izlaz(' najmanji broj je', min)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8598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Učitati 10 brojeva sa tipkovnice i ispisati najveći od učitanih brojeva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Promijeni program tako da se ispiše najmanji broj od učitanih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Promijeni program tako da se na početku unosi n- broj brojeva koji želimo unijeti, a onda se ispiše najveći od n učitanih brojeva</a:t>
            </a:r>
          </a:p>
        </p:txBody>
      </p:sp>
    </p:spTree>
    <p:extLst>
      <p:ext uri="{BB962C8B-B14F-4D97-AF65-F5344CB8AC3E}">
        <p14:creationId xmlns:p14="http://schemas.microsoft.com/office/powerpoint/2010/main" val="258029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DEF1BE-8287-4409-B782-E9FB94DBA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14" y="884592"/>
            <a:ext cx="468371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Zadatak 1</a:t>
            </a:r>
          </a:p>
          <a:p>
            <a:pPr marL="0" indent="0">
              <a:buNone/>
            </a:pPr>
            <a:r>
              <a:rPr lang="hr-HR" dirty="0"/>
              <a:t>ulaz (x)</a:t>
            </a:r>
          </a:p>
          <a:p>
            <a:pPr marL="0" indent="0">
              <a:buNone/>
            </a:pPr>
            <a:r>
              <a:rPr lang="hr-HR" dirty="0" err="1"/>
              <a:t>max</a:t>
            </a:r>
            <a:r>
              <a:rPr lang="hr-HR" dirty="0"/>
              <a:t>=x     </a:t>
            </a:r>
          </a:p>
          <a:p>
            <a:pPr marL="0" indent="0">
              <a:buNone/>
            </a:pPr>
            <a:r>
              <a:rPr lang="hr-HR" dirty="0"/>
              <a:t>za n=2 do 10 činiti</a:t>
            </a:r>
          </a:p>
          <a:p>
            <a:pPr marL="0" indent="0">
              <a:buNone/>
            </a:pPr>
            <a:r>
              <a:rPr lang="hr-HR" dirty="0"/>
              <a:t>    {ulaz(x)</a:t>
            </a:r>
          </a:p>
          <a:p>
            <a:pPr marL="0" indent="0">
              <a:buNone/>
            </a:pPr>
            <a:r>
              <a:rPr lang="hr-HR" dirty="0"/>
              <a:t>    ako je x&gt;</a:t>
            </a:r>
            <a:r>
              <a:rPr lang="hr-HR" dirty="0" err="1"/>
              <a:t>max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            tada </a:t>
            </a:r>
            <a:r>
              <a:rPr lang="hr-HR" dirty="0" err="1"/>
              <a:t>max</a:t>
            </a:r>
            <a:r>
              <a:rPr lang="hr-HR" dirty="0"/>
              <a:t>=x}</a:t>
            </a:r>
            <a:endParaRPr lang="hr-HR" sz="1800" dirty="0"/>
          </a:p>
          <a:p>
            <a:pPr marL="0" indent="0">
              <a:buNone/>
            </a:pPr>
            <a:r>
              <a:rPr lang="hr-HR" dirty="0"/>
              <a:t>izlaz(„najveći  broj je”, </a:t>
            </a:r>
            <a:r>
              <a:rPr lang="hr-HR" dirty="0" err="1"/>
              <a:t>max</a:t>
            </a:r>
            <a:r>
              <a:rPr lang="hr-HR" dirty="0"/>
              <a:t>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0EA9CE25-FE52-428F-9242-6A07FDB900CB}"/>
              </a:ext>
            </a:extLst>
          </p:cNvPr>
          <p:cNvSpPr txBox="1"/>
          <p:nvPr/>
        </p:nvSpPr>
        <p:spPr>
          <a:xfrm>
            <a:off x="5289612" y="1028936"/>
            <a:ext cx="627799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Zadatak 3</a:t>
            </a:r>
          </a:p>
          <a:p>
            <a:pPr marL="0" indent="0">
              <a:buNone/>
            </a:pPr>
            <a:r>
              <a:rPr lang="hr-HR" sz="2400" dirty="0"/>
              <a:t>ulaz(n)</a:t>
            </a:r>
          </a:p>
          <a:p>
            <a:pPr marL="0" indent="0">
              <a:buNone/>
            </a:pPr>
            <a:r>
              <a:rPr lang="hr-HR" sz="2400" dirty="0"/>
              <a:t>ulaz (x)</a:t>
            </a:r>
          </a:p>
          <a:p>
            <a:pPr marL="0" indent="0">
              <a:buNone/>
            </a:pPr>
            <a:r>
              <a:rPr lang="hr-HR" sz="2400" dirty="0" err="1"/>
              <a:t>max</a:t>
            </a:r>
            <a:r>
              <a:rPr lang="hr-HR" sz="2400" dirty="0"/>
              <a:t>=x     </a:t>
            </a:r>
          </a:p>
          <a:p>
            <a:pPr marL="0" indent="0">
              <a:buNone/>
            </a:pPr>
            <a:r>
              <a:rPr lang="hr-HR" sz="2400" dirty="0"/>
              <a:t>za k=1 do n činiti</a:t>
            </a:r>
          </a:p>
          <a:p>
            <a:pPr marL="0" indent="0">
              <a:buNone/>
            </a:pPr>
            <a:r>
              <a:rPr lang="hr-HR" sz="2400" dirty="0"/>
              <a:t>    {ulaz(x)</a:t>
            </a:r>
          </a:p>
          <a:p>
            <a:pPr marL="0" indent="0">
              <a:buNone/>
            </a:pPr>
            <a:r>
              <a:rPr lang="hr-HR" sz="2400" dirty="0"/>
              <a:t>    ako je x&gt;</a:t>
            </a:r>
            <a:r>
              <a:rPr lang="hr-HR" sz="2400" dirty="0" err="1"/>
              <a:t>max</a:t>
            </a:r>
            <a:r>
              <a:rPr lang="hr-HR" sz="2400" dirty="0"/>
              <a:t> </a:t>
            </a:r>
          </a:p>
          <a:p>
            <a:pPr marL="0" indent="0">
              <a:buNone/>
            </a:pPr>
            <a:r>
              <a:rPr lang="hr-HR" sz="2400" dirty="0"/>
              <a:t>            tada </a:t>
            </a:r>
            <a:r>
              <a:rPr lang="hr-HR" sz="2400" dirty="0" err="1"/>
              <a:t>max</a:t>
            </a:r>
            <a:r>
              <a:rPr lang="hr-HR" sz="2400" dirty="0"/>
              <a:t>=x}</a:t>
            </a:r>
          </a:p>
          <a:p>
            <a:pPr marL="0" indent="0">
              <a:buNone/>
            </a:pPr>
            <a:r>
              <a:rPr lang="hr-HR" sz="2400" dirty="0"/>
              <a:t>izlaz(„najveći  broj je”, </a:t>
            </a:r>
            <a:r>
              <a:rPr lang="hr-HR" sz="2400" dirty="0" err="1"/>
              <a:t>max</a:t>
            </a:r>
            <a:r>
              <a:rPr lang="hr-H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131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utnik 5"/>
          <p:cNvSpPr/>
          <p:nvPr/>
        </p:nvSpPr>
        <p:spPr>
          <a:xfrm>
            <a:off x="1079351" y="682706"/>
            <a:ext cx="5364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x=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(input('unesi 1. broj '))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m=x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for k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range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(2,11):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print ('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unesi',k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,'. broj ',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end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='')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x=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(input())</a:t>
            </a:r>
          </a:p>
          <a:p>
            <a:pPr lvl="1"/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x&lt;m: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	m=x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print('najmanji broj je ',m)</a:t>
            </a:r>
            <a:endParaRPr lang="hr-HR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1079351" y="3588621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n=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(input('koliko brojeva želiš unijeti? '))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x=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(input('unesi 1. broj '))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m=x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for k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range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(2,n+1):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 print ('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unesi',k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,'. broj ',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end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='')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 x=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(input())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hr-HR" dirty="0" err="1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x&lt;m: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     m=x</a:t>
            </a:r>
          </a:p>
          <a:p>
            <a:r>
              <a:rPr lang="hr-HR" dirty="0">
                <a:solidFill>
                  <a:srgbClr val="000000"/>
                </a:solidFill>
                <a:latin typeface="Consolas" panose="020B0609020204030204" pitchFamily="49" charset="0"/>
              </a:rPr>
              <a:t>print('najmanji broj je ',m)</a:t>
            </a:r>
            <a:endParaRPr lang="hr-HR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Strelica ulijevo 7"/>
          <p:cNvSpPr/>
          <p:nvPr/>
        </p:nvSpPr>
        <p:spPr>
          <a:xfrm>
            <a:off x="7175351" y="605117"/>
            <a:ext cx="3302598" cy="246350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Zadani n=10</a:t>
            </a:r>
          </a:p>
        </p:txBody>
      </p:sp>
      <p:sp>
        <p:nvSpPr>
          <p:cNvPr id="9" name="Strelica ulijevo 8"/>
          <p:cNvSpPr/>
          <p:nvPr/>
        </p:nvSpPr>
        <p:spPr>
          <a:xfrm>
            <a:off x="7360024" y="3588621"/>
            <a:ext cx="3302598" cy="246350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Proizvoljni n kojega je potrebno unijeti na početku programa</a:t>
            </a:r>
          </a:p>
        </p:txBody>
      </p:sp>
    </p:spTree>
    <p:extLst>
      <p:ext uri="{BB962C8B-B14F-4D97-AF65-F5344CB8AC3E}">
        <p14:creationId xmlns:p14="http://schemas.microsoft.com/office/powerpoint/2010/main" val="366809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Matura 1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Jesen 2013</a:t>
            </a:r>
            <a:br>
              <a:rPr lang="hr-HR" dirty="0"/>
            </a:br>
            <a:r>
              <a:rPr lang="hr-HR" dirty="0"/>
              <a:t>U razredu ima N učenika. Na početku nastavne godine nastavnik Tjelesne i zdravstvene kulture izmjerio je visine svih učenika te ih zapisao na papir. Za potrebe statistike nastavnik treba odrediti najvišega učenika. Napišite program koji će unositi broj učenika N i visinu svakoga učenika V, a ispisat će visinu </a:t>
            </a:r>
            <a:r>
              <a:rPr lang="hr-HR" dirty="0">
                <a:solidFill>
                  <a:srgbClr val="FF0000"/>
                </a:solidFill>
              </a:rPr>
              <a:t>najvišega učenika.</a:t>
            </a:r>
          </a:p>
          <a:p>
            <a:pPr marL="0" indent="0">
              <a:buNone/>
            </a:pPr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br>
              <a:rPr lang="hr-HR" dirty="0">
                <a:solidFill>
                  <a:srgbClr val="FF0000"/>
                </a:solidFill>
              </a:rPr>
            </a:b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8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0D6A9F-23DB-45C5-A86A-7B0DDF9AE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014" y="65377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ulaz(n)</a:t>
            </a:r>
          </a:p>
          <a:p>
            <a:pPr marL="0" indent="0">
              <a:buNone/>
            </a:pPr>
            <a:r>
              <a:rPr lang="hr-HR" dirty="0"/>
              <a:t>ulaz(v)</a:t>
            </a:r>
          </a:p>
          <a:p>
            <a:pPr marL="0" indent="0">
              <a:buNone/>
            </a:pPr>
            <a:r>
              <a:rPr lang="hr-HR" dirty="0" err="1"/>
              <a:t>max</a:t>
            </a:r>
            <a:r>
              <a:rPr lang="hr-HR" dirty="0"/>
              <a:t>=v</a:t>
            </a:r>
          </a:p>
          <a:p>
            <a:pPr marL="0" indent="0">
              <a:buNone/>
            </a:pPr>
            <a:r>
              <a:rPr lang="hr-HR" dirty="0"/>
              <a:t>za k =2 do n činiti</a:t>
            </a:r>
          </a:p>
          <a:p>
            <a:pPr marL="0" indent="0">
              <a:buNone/>
            </a:pPr>
            <a:r>
              <a:rPr lang="hr-HR" dirty="0"/>
              <a:t>      {ulaz(v)</a:t>
            </a:r>
          </a:p>
          <a:p>
            <a:pPr marL="0" indent="0">
              <a:buNone/>
            </a:pPr>
            <a:r>
              <a:rPr lang="hr-HR" dirty="0"/>
              <a:t>      ako je v&gt;</a:t>
            </a:r>
            <a:r>
              <a:rPr lang="hr-HR" dirty="0" err="1"/>
              <a:t>max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            </a:t>
            </a:r>
            <a:r>
              <a:rPr lang="hr-HR" dirty="0" err="1"/>
              <a:t>max</a:t>
            </a:r>
            <a:r>
              <a:rPr lang="hr-HR" dirty="0"/>
              <a:t>=v}</a:t>
            </a:r>
          </a:p>
          <a:p>
            <a:pPr marL="0" indent="0">
              <a:buNone/>
            </a:pPr>
            <a:r>
              <a:rPr lang="hr-HR" dirty="0"/>
              <a:t>izlaz(</a:t>
            </a:r>
            <a:r>
              <a:rPr lang="hr-HR" dirty="0" err="1"/>
              <a:t>max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4513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903889" y="447903"/>
            <a:ext cx="1110943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dirty="0"/>
              <a:t>n=</a:t>
            </a:r>
            <a:r>
              <a:rPr lang="hr-HR" sz="4400" dirty="0" err="1"/>
              <a:t>int</a:t>
            </a:r>
            <a:r>
              <a:rPr lang="hr-HR" sz="4400" dirty="0"/>
              <a:t>(input('unesi broj učenika'))</a:t>
            </a:r>
          </a:p>
          <a:p>
            <a:r>
              <a:rPr lang="hr-HR" sz="4400" dirty="0" err="1"/>
              <a:t>max</a:t>
            </a:r>
            <a:r>
              <a:rPr lang="hr-HR" sz="4400" dirty="0"/>
              <a:t>=</a:t>
            </a:r>
            <a:r>
              <a:rPr lang="hr-HR" sz="4400" dirty="0" err="1"/>
              <a:t>float</a:t>
            </a:r>
            <a:r>
              <a:rPr lang="hr-HR" sz="4400" dirty="0"/>
              <a:t>(input('visina?'))</a:t>
            </a:r>
          </a:p>
          <a:p>
            <a:r>
              <a:rPr lang="hr-HR" sz="4400" dirty="0"/>
              <a:t>for k </a:t>
            </a:r>
            <a:r>
              <a:rPr lang="hr-HR" sz="4400" dirty="0" err="1"/>
              <a:t>in</a:t>
            </a:r>
            <a:r>
              <a:rPr lang="hr-HR" sz="4400" dirty="0"/>
              <a:t> </a:t>
            </a:r>
            <a:r>
              <a:rPr lang="hr-HR" sz="4400" dirty="0" err="1"/>
              <a:t>range</a:t>
            </a:r>
            <a:r>
              <a:rPr lang="hr-HR" sz="4400" dirty="0"/>
              <a:t>(2,n+1):</a:t>
            </a:r>
          </a:p>
          <a:p>
            <a:r>
              <a:rPr lang="hr-HR" sz="4400" dirty="0"/>
              <a:t>    v=</a:t>
            </a:r>
            <a:r>
              <a:rPr lang="hr-HR" sz="4400" dirty="0" err="1"/>
              <a:t>float</a:t>
            </a:r>
            <a:r>
              <a:rPr lang="hr-HR" sz="4400" dirty="0"/>
              <a:t>(input('visina'))</a:t>
            </a:r>
          </a:p>
          <a:p>
            <a:r>
              <a:rPr lang="hr-HR" sz="4400" dirty="0"/>
              <a:t>    </a:t>
            </a:r>
            <a:r>
              <a:rPr lang="hr-HR" sz="4400" dirty="0" err="1"/>
              <a:t>if</a:t>
            </a:r>
            <a:r>
              <a:rPr lang="hr-HR" sz="4400" dirty="0"/>
              <a:t> v&gt;</a:t>
            </a:r>
            <a:r>
              <a:rPr lang="hr-HR" sz="4400" dirty="0" err="1"/>
              <a:t>max</a:t>
            </a:r>
            <a:r>
              <a:rPr lang="hr-HR" sz="4400" dirty="0"/>
              <a:t>:</a:t>
            </a:r>
          </a:p>
          <a:p>
            <a:r>
              <a:rPr lang="hr-HR" sz="4400" dirty="0"/>
              <a:t>        </a:t>
            </a:r>
            <a:r>
              <a:rPr lang="hr-HR" sz="4400" dirty="0" err="1"/>
              <a:t>max</a:t>
            </a:r>
            <a:r>
              <a:rPr lang="hr-HR" sz="4400" dirty="0"/>
              <a:t>=v</a:t>
            </a:r>
          </a:p>
          <a:p>
            <a:r>
              <a:rPr lang="hr-HR" sz="4400" dirty="0"/>
              <a:t>print('visina najvišeg učenika je', </a:t>
            </a:r>
            <a:r>
              <a:rPr lang="hr-HR" sz="4400" dirty="0" err="1"/>
              <a:t>max</a:t>
            </a:r>
            <a:r>
              <a:rPr lang="hr-HR" sz="4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9003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757</Words>
  <Application>Microsoft Office PowerPoint</Application>
  <PresentationFormat>Široki zaslon</PresentationFormat>
  <Paragraphs>97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Consolas</vt:lpstr>
      <vt:lpstr>Tema sustava Office</vt:lpstr>
      <vt:lpstr>Algoritam za najmanji (najveći) element</vt:lpstr>
      <vt:lpstr>PowerPoint prezentacija</vt:lpstr>
      <vt:lpstr>Algoritam</vt:lpstr>
      <vt:lpstr>Zadatak</vt:lpstr>
      <vt:lpstr>PowerPoint prezentacija</vt:lpstr>
      <vt:lpstr>PowerPoint prezentacija</vt:lpstr>
      <vt:lpstr>Matura 1</vt:lpstr>
      <vt:lpstr>PowerPoint prezentacija</vt:lpstr>
      <vt:lpstr>PowerPoint prezentacija</vt:lpstr>
      <vt:lpstr>Matura 2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Algoritam za najmanji (najveći) element</dc:title>
  <dc:creator>Snježana Milinović</dc:creator>
  <cp:lastModifiedBy>Snježana Milinović</cp:lastModifiedBy>
  <cp:revision>1</cp:revision>
  <dcterms:created xsi:type="dcterms:W3CDTF">2021-02-27T16:57:05Z</dcterms:created>
  <dcterms:modified xsi:type="dcterms:W3CDTF">2021-03-15T19:46:48Z</dcterms:modified>
</cp:coreProperties>
</file>