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Lst>
  <p:notesMasterIdLst>
    <p:notesMasterId r:id="rId17"/>
  </p:notesMasterIdLst>
  <p:sldIdLst>
    <p:sldId id="256" r:id="rId2"/>
    <p:sldId id="259" r:id="rId3"/>
    <p:sldId id="257" r:id="rId4"/>
    <p:sldId id="258" r:id="rId5"/>
    <p:sldId id="260" r:id="rId6"/>
    <p:sldId id="266" r:id="rId7"/>
    <p:sldId id="287" r:id="rId8"/>
    <p:sldId id="288" r:id="rId9"/>
    <p:sldId id="289" r:id="rId10"/>
    <p:sldId id="290" r:id="rId11"/>
    <p:sldId id="267" r:id="rId12"/>
    <p:sldId id="291" r:id="rId13"/>
    <p:sldId id="292" r:id="rId14"/>
    <p:sldId id="293" r:id="rId15"/>
    <p:sldId id="268" r:id="rId1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333" autoAdjust="0"/>
  </p:normalViewPr>
  <p:slideViewPr>
    <p:cSldViewPr>
      <p:cViewPr varScale="1">
        <p:scale>
          <a:sx n="95" d="100"/>
          <a:sy n="95" d="100"/>
        </p:scale>
        <p:origin x="-344" y="-10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3563356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dirty="0" smtClean="0"/>
              <a:t>Danas ćemo</a:t>
            </a:r>
            <a:r>
              <a:rPr lang="hr-HR" baseline="0" dirty="0" smtClean="0"/>
              <a:t> pričati o Salvadoru Daliju i njegovoj slici Metamorfoza narcisa.</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a:bodyPr>
          <a:lstStyle/>
          <a:p>
            <a:pPr>
              <a:buNone/>
            </a:pPr>
            <a:r>
              <a:rPr lang="hr-HR" dirty="0" smtClean="0"/>
              <a:t>Ovdje</a:t>
            </a:r>
            <a:r>
              <a:rPr lang="hr-HR" baseline="0" dirty="0" smtClean="0"/>
              <a:t> su neki prikazi Narcisa u trenutku kad se ugledao u jezeru. Toliko si je bio lijep da se gledao u jezeru sve do njegove smrti.</a:t>
            </a:r>
            <a:endParaRPr lang="hr-H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5465e7bc0b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5465e7bc0b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dirty="0" smtClean="0"/>
              <a:t>Ovo su neke</a:t>
            </a:r>
            <a:r>
              <a:rPr lang="hr-HR" baseline="0" dirty="0" smtClean="0"/>
              <a:t> </a:t>
            </a:r>
            <a:r>
              <a:rPr lang="hr-HR" baseline="0" dirty="0" err="1" smtClean="0"/>
              <a:t>Dalijeve</a:t>
            </a:r>
            <a:r>
              <a:rPr lang="hr-HR" baseline="0" dirty="0" smtClean="0"/>
              <a:t> najpoznatije izreke.</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5465e7bc0b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5465e7bc0b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dirty="0" smtClean="0"/>
              <a:t>Ovdje su</a:t>
            </a:r>
            <a:r>
              <a:rPr lang="hr-HR" baseline="0" dirty="0" smtClean="0"/>
              <a:t> nabrojana neka od </a:t>
            </a:r>
            <a:r>
              <a:rPr lang="hr-HR" baseline="0" dirty="0" err="1" smtClean="0"/>
              <a:t>Dalijevih</a:t>
            </a:r>
            <a:r>
              <a:rPr lang="hr-HR" baseline="0" dirty="0" smtClean="0"/>
              <a:t> najpoznatijih djela te godine u kojima su djela nastala, a sa strane vidimo i slike tih nekih djela.</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5465e7bc0b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5465e7bc0b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dirty="0" smtClean="0"/>
              <a:t>Neke zanimljivosti o</a:t>
            </a:r>
            <a:r>
              <a:rPr lang="hr-HR" baseline="0" dirty="0" smtClean="0"/>
              <a:t> Daliju, njegovom djetinjstvu i njegovim psihološkim sposobnostima.</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dirty="0" smtClean="0"/>
              <a:t>Za</a:t>
            </a:r>
            <a:r>
              <a:rPr lang="hr-HR" baseline="0" dirty="0" smtClean="0"/>
              <a:t> kraj, ovo je esej u kojemu sam analizirao djelo i izrazio svoje mišljenje o njemu.</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5465e7bc0b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5465e7bc0b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dirty="0" smtClean="0"/>
              <a:t>Hvala</a:t>
            </a:r>
            <a:r>
              <a:rPr lang="hr-HR" baseline="0" dirty="0" smtClean="0"/>
              <a:t> </a:t>
            </a:r>
            <a:r>
              <a:rPr lang="hr-HR" baseline="0" smtClean="0"/>
              <a:t>na pozornosti!</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57d11bbb8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57d11bbb8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dirty="0" smtClean="0"/>
              <a:t>“Slikanje je najiskrenija umjetnost u kojoj nema mogućnosti da varaš. Ili je dobro ili je loše.” Ovo</a:t>
            </a:r>
            <a:r>
              <a:rPr lang="hr-HR" baseline="0" dirty="0" smtClean="0"/>
              <a:t> je jedna od poznatijih </a:t>
            </a:r>
            <a:r>
              <a:rPr lang="hr-HR" baseline="0" dirty="0" err="1" smtClean="0"/>
              <a:t>Dalijevih</a:t>
            </a:r>
            <a:r>
              <a:rPr lang="hr-HR" baseline="0" dirty="0" smtClean="0"/>
              <a:t> izreka i jedina poznata izreka vezana za umjetnost. Ovdje imamo i neke slike Salvadora Dalija.</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4dfce81f19_0_1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4dfce81f19_0_1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dirty="0" smtClean="0"/>
              <a:t>O čemu ćemo sve učiti u ovoj prezentaciji? Prezentacija</a:t>
            </a:r>
            <a:r>
              <a:rPr lang="hr-HR" baseline="0" dirty="0" smtClean="0"/>
              <a:t> je </a:t>
            </a:r>
            <a:r>
              <a:rPr lang="hr-HR" baseline="0" dirty="0" err="1" smtClean="0"/>
              <a:t>podjeljena</a:t>
            </a:r>
            <a:r>
              <a:rPr lang="hr-HR" baseline="0" dirty="0" smtClean="0"/>
              <a:t> na 4 dijela. Prvi dio ukratko govori o Salvadoru Daliju. U drugom dijelu ćemo analizirati njegovu sliku Metamorfoza narcisa te ćemo reći neke osnovne podatke o njoj i što predstavlja. U trećem dijelu ćemo samo spomenuti neke njegove izreke, djela i ostale zanimljivosti. U završnom dijelu imamo esej koji analizira djelo te sadrži moje mišljenje o djelu.</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dirty="0" smtClean="0"/>
              <a:t>Salvador Dali je bio španjolski</a:t>
            </a:r>
            <a:r>
              <a:rPr lang="hr-HR" baseline="0" dirty="0" smtClean="0"/>
              <a:t> slikar, pisac, dizajner i autor filmova. On je također jedan od najpoznatijih predstavnika nadrealizma u slikarstvu, a njegova najpoznatija slika, koju su vjerojatno svi vidjeli, je Upornost sjećanja. Naslikao je više od 1500 slika, a neke od njih ćemo spomenuti kasnije.</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5c6f449fcd_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5c6f449fcd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dirty="0" smtClean="0"/>
              <a:t>Ovo su neka područja</a:t>
            </a:r>
            <a:r>
              <a:rPr lang="hr-HR" baseline="0" dirty="0" smtClean="0"/>
              <a:t> kojima se Dali bavio. Najutjecajniji je bio u slikarstvu, gdje je slikao bizarne slike jer je mislio da će ga tako ljudi lakše </a:t>
            </a:r>
            <a:r>
              <a:rPr lang="hr-HR" baseline="0" dirty="0" err="1" smtClean="0"/>
              <a:t>primjetiti</a:t>
            </a:r>
            <a:r>
              <a:rPr lang="hr-HR" baseline="0" dirty="0" smtClean="0"/>
              <a:t>, što je i upalilo, ali njegovi kritičari su govorili da je nekad znao privući i previše pozornosti svojim bizarnim slikama. Drugo njegovo najutjecajnije područje je film. Surađivao je sa </a:t>
            </a:r>
            <a:r>
              <a:rPr lang="hr-HR" baseline="0" dirty="0" err="1" smtClean="0"/>
              <a:t>Waltom</a:t>
            </a:r>
            <a:r>
              <a:rPr lang="hr-HR" baseline="0" dirty="0" smtClean="0"/>
              <a:t> Disneyjem na filmu </a:t>
            </a:r>
            <a:r>
              <a:rPr lang="hr-HR" baseline="0" dirty="0" err="1" smtClean="0"/>
              <a:t>Destino</a:t>
            </a:r>
            <a:r>
              <a:rPr lang="hr-HR" baseline="0" dirty="0" smtClean="0"/>
              <a:t> koji nije bio dovršen za njegova života, nego tek 2004. godine. Na području igranog filma surađivao je sa Alfredom Hitchcockom na filmu Začarana u kojem je napravio neke scene. Njegova djela nisu izazvale veliku senzaciju u Europi, ali su bila dosta uspješna u Americi. Često je pisao telegrame u kojem je hvalio Franca zato što je dodao žezlo među simbole svoje vlasti. Pisao je čak i u periodu kada su njegova djela bila zabranjena.</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5c6f449fcd_1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5c6f449fcd_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dirty="0" smtClean="0"/>
              <a:t>Krenimo</a:t>
            </a:r>
            <a:r>
              <a:rPr lang="hr-HR" baseline="0" dirty="0" smtClean="0"/>
              <a:t> na analizu Metamorfoze narcisa.</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a:bodyPr>
          <a:lstStyle/>
          <a:p>
            <a:pPr>
              <a:buNone/>
            </a:pPr>
            <a:r>
              <a:rPr lang="hr-HR" dirty="0" smtClean="0"/>
              <a:t>Ovako izgleda slika</a:t>
            </a:r>
            <a:r>
              <a:rPr lang="hr-HR" baseline="0" dirty="0" smtClean="0"/>
              <a:t> Metamorfoza narcisa. U prvom planu slike vidimo ruku koja izlazi iz zemlje i drži jaje iz kojeg izlazi Narcis. Ako bolje pogledamo sliku, vidjet ćemo da je sjena cvijeta zapravo i pukotina iz koje izlazi Narcis. Iza prve ruke, u jezeru se nalazi i druga ruka koja izgleda isto kao i prva, samo je u drugoj boji. Ta ruka drži nešto nalik na orah iz kojeg izlazi kosa. Ako bolje pogledamo ruku iza, vidjet ćemo da zbog boje i sjene između prstiju ta ruka izgleda kao tijelo osobe. Nevjerojatno je to kako ruka iza, koja izgleda potpuno identično kao siva ruka ispred, izgleda kao osoba dok siva ruka ni malo ne liči na osobu. U pozadini vidimo ljude te možemo uočiti kako vješto Dali ispunjava prostor slike i daje mu dubinu. Na palcu sive ruke vidimo mrave što nam pokazuje to da je Dali jako posvećivao pažnju na detalje i preciznost. Sjenama koje se nalaze na svakom motivu Dali prikazuje zaobljenost i volumen. Salvador je jako bio vješt u davanju više značenja jednom motivu kao </a:t>
            </a:r>
            <a:r>
              <a:rPr lang="hr-HR" baseline="0" dirty="0" err="1" smtClean="0"/>
              <a:t>npr</a:t>
            </a:r>
            <a:r>
              <a:rPr lang="hr-HR" baseline="0" dirty="0" smtClean="0"/>
              <a:t>. sjena koja je ujedno i pukotina na jajetu ili ruke iza koja je ujedno i tijelo osobe. Tema slike je mit o Narcisu o kojem ćemo pričati poslije.</a:t>
            </a:r>
            <a:endParaRPr lang="hr-H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6e9a21c8b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6e9a21c8b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dirty="0" smtClean="0"/>
              <a:t>Ovdje su</a:t>
            </a:r>
            <a:r>
              <a:rPr lang="hr-HR" baseline="0" dirty="0" smtClean="0"/>
              <a:t> navedene neke općenite stvari o slici kao što su način slikanja, ulje na platnu, godina nastanka, dimenzije, gdje se slika nalazi danas i tema slike koju smo već spomenuli na prošlom slajdu.</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6e9a21c8b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6e9a21c8b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dirty="0" smtClean="0"/>
              <a:t>Mit</a:t>
            </a:r>
            <a:r>
              <a:rPr lang="hr-HR" baseline="0" dirty="0" smtClean="0"/>
              <a:t> o Narcisu.</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t="-2470" r="-8742" b="2470"/>
          <a:stretch/>
        </p:blipFill>
        <p:spPr>
          <a:xfrm>
            <a:off x="0" y="-257174"/>
            <a:ext cx="9601200" cy="5400675"/>
          </a:xfrm>
          <a:prstGeom prst="rect">
            <a:avLst/>
          </a:prstGeom>
          <a:noFill/>
          <a:ln>
            <a:noFill/>
          </a:ln>
        </p:spPr>
      </p:pic>
      <p:sp>
        <p:nvSpPr>
          <p:cNvPr id="10" name="Google Shape;10;p2"/>
          <p:cNvSpPr txBox="1">
            <a:spLocks noGrp="1"/>
          </p:cNvSpPr>
          <p:nvPr>
            <p:ph type="ctrTitle"/>
          </p:nvPr>
        </p:nvSpPr>
        <p:spPr>
          <a:xfrm>
            <a:off x="624750" y="2354400"/>
            <a:ext cx="2752500" cy="17823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4800"/>
              <a:buNone/>
              <a:defRPr sz="4800">
                <a:solidFill>
                  <a:srgbClr val="000000"/>
                </a:solidFill>
              </a:defRPr>
            </a:lvl1pPr>
            <a:lvl2pPr lvl="1" rtl="0">
              <a:spcBef>
                <a:spcPts val="0"/>
              </a:spcBef>
              <a:spcAft>
                <a:spcPts val="0"/>
              </a:spcAft>
              <a:buClr>
                <a:srgbClr val="434343"/>
              </a:buClr>
              <a:buSzPts val="5200"/>
              <a:buNone/>
              <a:defRPr sz="5200">
                <a:solidFill>
                  <a:srgbClr val="434343"/>
                </a:solidFill>
              </a:defRPr>
            </a:lvl2pPr>
            <a:lvl3pPr lvl="2" rtl="0">
              <a:spcBef>
                <a:spcPts val="0"/>
              </a:spcBef>
              <a:spcAft>
                <a:spcPts val="0"/>
              </a:spcAft>
              <a:buClr>
                <a:srgbClr val="434343"/>
              </a:buClr>
              <a:buSzPts val="5200"/>
              <a:buNone/>
              <a:defRPr sz="5200">
                <a:solidFill>
                  <a:srgbClr val="434343"/>
                </a:solidFill>
              </a:defRPr>
            </a:lvl3pPr>
            <a:lvl4pPr lvl="3" rtl="0">
              <a:spcBef>
                <a:spcPts val="0"/>
              </a:spcBef>
              <a:spcAft>
                <a:spcPts val="0"/>
              </a:spcAft>
              <a:buClr>
                <a:srgbClr val="434343"/>
              </a:buClr>
              <a:buSzPts val="5200"/>
              <a:buNone/>
              <a:defRPr sz="5200">
                <a:solidFill>
                  <a:srgbClr val="434343"/>
                </a:solidFill>
              </a:defRPr>
            </a:lvl4pPr>
            <a:lvl5pPr lvl="4" rtl="0">
              <a:spcBef>
                <a:spcPts val="0"/>
              </a:spcBef>
              <a:spcAft>
                <a:spcPts val="0"/>
              </a:spcAft>
              <a:buClr>
                <a:srgbClr val="434343"/>
              </a:buClr>
              <a:buSzPts val="5200"/>
              <a:buNone/>
              <a:defRPr sz="5200">
                <a:solidFill>
                  <a:srgbClr val="434343"/>
                </a:solidFill>
              </a:defRPr>
            </a:lvl5pPr>
            <a:lvl6pPr lvl="5" rtl="0">
              <a:spcBef>
                <a:spcPts val="0"/>
              </a:spcBef>
              <a:spcAft>
                <a:spcPts val="0"/>
              </a:spcAft>
              <a:buClr>
                <a:srgbClr val="434343"/>
              </a:buClr>
              <a:buSzPts val="5200"/>
              <a:buNone/>
              <a:defRPr sz="5200">
                <a:solidFill>
                  <a:srgbClr val="434343"/>
                </a:solidFill>
              </a:defRPr>
            </a:lvl6pPr>
            <a:lvl7pPr lvl="6" rtl="0">
              <a:spcBef>
                <a:spcPts val="0"/>
              </a:spcBef>
              <a:spcAft>
                <a:spcPts val="0"/>
              </a:spcAft>
              <a:buClr>
                <a:srgbClr val="434343"/>
              </a:buClr>
              <a:buSzPts val="5200"/>
              <a:buNone/>
              <a:defRPr sz="5200">
                <a:solidFill>
                  <a:srgbClr val="434343"/>
                </a:solidFill>
              </a:defRPr>
            </a:lvl7pPr>
            <a:lvl8pPr lvl="7" rtl="0">
              <a:spcBef>
                <a:spcPts val="0"/>
              </a:spcBef>
              <a:spcAft>
                <a:spcPts val="0"/>
              </a:spcAft>
              <a:buClr>
                <a:srgbClr val="434343"/>
              </a:buClr>
              <a:buSzPts val="5200"/>
              <a:buNone/>
              <a:defRPr sz="5200">
                <a:solidFill>
                  <a:srgbClr val="434343"/>
                </a:solidFill>
              </a:defRPr>
            </a:lvl8pPr>
            <a:lvl9pPr lvl="8" rtl="0">
              <a:spcBef>
                <a:spcPts val="0"/>
              </a:spcBef>
              <a:spcAft>
                <a:spcPts val="0"/>
              </a:spcAft>
              <a:buClr>
                <a:srgbClr val="434343"/>
              </a:buClr>
              <a:buSzPts val="5200"/>
              <a:buNone/>
              <a:defRPr sz="5200">
                <a:solidFill>
                  <a:srgbClr val="434343"/>
                </a:solidFill>
              </a:defRPr>
            </a:lvl9pPr>
          </a:lstStyle>
          <a:p>
            <a:endParaRPr/>
          </a:p>
        </p:txBody>
      </p:sp>
      <p:sp>
        <p:nvSpPr>
          <p:cNvPr id="11" name="Google Shape;11;p2"/>
          <p:cNvSpPr txBox="1">
            <a:spLocks noGrp="1"/>
          </p:cNvSpPr>
          <p:nvPr>
            <p:ph type="subTitle" idx="1"/>
          </p:nvPr>
        </p:nvSpPr>
        <p:spPr>
          <a:xfrm>
            <a:off x="624750" y="4011975"/>
            <a:ext cx="2402100" cy="71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Clr>
                <a:srgbClr val="434343"/>
              </a:buClr>
              <a:buSzPts val="2800"/>
              <a:buNone/>
              <a:defRPr sz="2800">
                <a:solidFill>
                  <a:srgbClr val="434343"/>
                </a:solidFill>
              </a:defRPr>
            </a:lvl2pPr>
            <a:lvl3pPr lvl="2" rtl="0">
              <a:lnSpc>
                <a:spcPct val="100000"/>
              </a:lnSpc>
              <a:spcBef>
                <a:spcPts val="0"/>
              </a:spcBef>
              <a:spcAft>
                <a:spcPts val="0"/>
              </a:spcAft>
              <a:buClr>
                <a:srgbClr val="434343"/>
              </a:buClr>
              <a:buSzPts val="2800"/>
              <a:buNone/>
              <a:defRPr sz="2800">
                <a:solidFill>
                  <a:srgbClr val="434343"/>
                </a:solidFill>
              </a:defRPr>
            </a:lvl3pPr>
            <a:lvl4pPr lvl="3" rtl="0">
              <a:lnSpc>
                <a:spcPct val="100000"/>
              </a:lnSpc>
              <a:spcBef>
                <a:spcPts val="0"/>
              </a:spcBef>
              <a:spcAft>
                <a:spcPts val="0"/>
              </a:spcAft>
              <a:buClr>
                <a:srgbClr val="434343"/>
              </a:buClr>
              <a:buSzPts val="2800"/>
              <a:buNone/>
              <a:defRPr sz="2800">
                <a:solidFill>
                  <a:srgbClr val="434343"/>
                </a:solidFill>
              </a:defRPr>
            </a:lvl4pPr>
            <a:lvl5pPr lvl="4" rtl="0">
              <a:lnSpc>
                <a:spcPct val="100000"/>
              </a:lnSpc>
              <a:spcBef>
                <a:spcPts val="0"/>
              </a:spcBef>
              <a:spcAft>
                <a:spcPts val="0"/>
              </a:spcAft>
              <a:buClr>
                <a:srgbClr val="434343"/>
              </a:buClr>
              <a:buSzPts val="2800"/>
              <a:buNone/>
              <a:defRPr sz="2800">
                <a:solidFill>
                  <a:srgbClr val="434343"/>
                </a:solidFill>
              </a:defRPr>
            </a:lvl5pPr>
            <a:lvl6pPr lvl="5" rtl="0">
              <a:lnSpc>
                <a:spcPct val="100000"/>
              </a:lnSpc>
              <a:spcBef>
                <a:spcPts val="0"/>
              </a:spcBef>
              <a:spcAft>
                <a:spcPts val="0"/>
              </a:spcAft>
              <a:buClr>
                <a:srgbClr val="434343"/>
              </a:buClr>
              <a:buSzPts val="2800"/>
              <a:buNone/>
              <a:defRPr sz="2800">
                <a:solidFill>
                  <a:srgbClr val="434343"/>
                </a:solidFill>
              </a:defRPr>
            </a:lvl6pPr>
            <a:lvl7pPr lvl="6" rtl="0">
              <a:lnSpc>
                <a:spcPct val="100000"/>
              </a:lnSpc>
              <a:spcBef>
                <a:spcPts val="0"/>
              </a:spcBef>
              <a:spcAft>
                <a:spcPts val="0"/>
              </a:spcAft>
              <a:buClr>
                <a:srgbClr val="434343"/>
              </a:buClr>
              <a:buSzPts val="2800"/>
              <a:buNone/>
              <a:defRPr sz="2800">
                <a:solidFill>
                  <a:srgbClr val="434343"/>
                </a:solidFill>
              </a:defRPr>
            </a:lvl7pPr>
            <a:lvl8pPr lvl="7" rtl="0">
              <a:lnSpc>
                <a:spcPct val="100000"/>
              </a:lnSpc>
              <a:spcBef>
                <a:spcPts val="0"/>
              </a:spcBef>
              <a:spcAft>
                <a:spcPts val="0"/>
              </a:spcAft>
              <a:buClr>
                <a:srgbClr val="434343"/>
              </a:buClr>
              <a:buSzPts val="2800"/>
              <a:buNone/>
              <a:defRPr sz="2800">
                <a:solidFill>
                  <a:srgbClr val="434343"/>
                </a:solidFill>
              </a:defRPr>
            </a:lvl8pPr>
            <a:lvl9pPr lvl="8" rtl="0">
              <a:lnSpc>
                <a:spcPct val="100000"/>
              </a:lnSpc>
              <a:spcBef>
                <a:spcPts val="0"/>
              </a:spcBef>
              <a:spcAft>
                <a:spcPts val="0"/>
              </a:spcAft>
              <a:buClr>
                <a:srgbClr val="434343"/>
              </a:buClr>
              <a:buSzPts val="2800"/>
              <a:buNone/>
              <a:defRPr sz="2800">
                <a:solidFill>
                  <a:srgbClr val="434343"/>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6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_14">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1649712" y="1900075"/>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1200"/>
              <a:buNone/>
              <a:defRPr sz="1200">
                <a:solidFill>
                  <a:srgbClr val="000000"/>
                </a:solidFill>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sp>
        <p:nvSpPr>
          <p:cNvPr id="14" name="Google Shape;14;p3"/>
          <p:cNvSpPr txBox="1">
            <a:spLocks noGrp="1"/>
          </p:cNvSpPr>
          <p:nvPr>
            <p:ph type="subTitle" idx="1"/>
          </p:nvPr>
        </p:nvSpPr>
        <p:spPr>
          <a:xfrm>
            <a:off x="1649712" y="2315123"/>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5" name="Google Shape;15;p3"/>
          <p:cNvSpPr txBox="1">
            <a:spLocks noGrp="1"/>
          </p:cNvSpPr>
          <p:nvPr>
            <p:ph type="title" idx="2" hasCustomPrompt="1"/>
          </p:nvPr>
        </p:nvSpPr>
        <p:spPr>
          <a:xfrm>
            <a:off x="1649712" y="1550585"/>
            <a:ext cx="17538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3600"/>
              <a:buNone/>
              <a:defRPr sz="3600">
                <a:solidFill>
                  <a:srgbClr val="000000"/>
                </a:solidFill>
              </a:defRPr>
            </a:lvl1pPr>
            <a:lvl2pPr lvl="1" rtl="0">
              <a:spcBef>
                <a:spcPts val="0"/>
              </a:spcBef>
              <a:spcAft>
                <a:spcPts val="0"/>
              </a:spcAft>
              <a:buClr>
                <a:srgbClr val="000000"/>
              </a:buClr>
              <a:buSzPts val="36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36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36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36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36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36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36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36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16" name="Google Shape;16;p3"/>
          <p:cNvSpPr txBox="1">
            <a:spLocks noGrp="1"/>
          </p:cNvSpPr>
          <p:nvPr>
            <p:ph type="ctrTitle" idx="3"/>
          </p:nvPr>
        </p:nvSpPr>
        <p:spPr>
          <a:xfrm>
            <a:off x="5242488" y="1896675"/>
            <a:ext cx="2251800" cy="577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000000"/>
              </a:buClr>
              <a:buSzPts val="1200"/>
              <a:buNone/>
              <a:defRPr sz="1200">
                <a:solidFill>
                  <a:srgbClr val="000000"/>
                </a:solidFill>
              </a:defRPr>
            </a:lvl1pPr>
            <a:lvl2pPr lvl="1" algn="r" rtl="0">
              <a:spcBef>
                <a:spcPts val="0"/>
              </a:spcBef>
              <a:spcAft>
                <a:spcPts val="0"/>
              </a:spcAft>
              <a:buClr>
                <a:srgbClr val="000000"/>
              </a:buClr>
              <a:buSzPts val="1200"/>
              <a:buNone/>
              <a:defRPr sz="1200">
                <a:solidFill>
                  <a:srgbClr val="000000"/>
                </a:solidFill>
              </a:defRPr>
            </a:lvl2pPr>
            <a:lvl3pPr lvl="2" algn="r" rtl="0">
              <a:spcBef>
                <a:spcPts val="0"/>
              </a:spcBef>
              <a:spcAft>
                <a:spcPts val="0"/>
              </a:spcAft>
              <a:buClr>
                <a:srgbClr val="000000"/>
              </a:buClr>
              <a:buSzPts val="1200"/>
              <a:buNone/>
              <a:defRPr sz="1200">
                <a:solidFill>
                  <a:srgbClr val="000000"/>
                </a:solidFill>
              </a:defRPr>
            </a:lvl3pPr>
            <a:lvl4pPr lvl="3" algn="r" rtl="0">
              <a:spcBef>
                <a:spcPts val="0"/>
              </a:spcBef>
              <a:spcAft>
                <a:spcPts val="0"/>
              </a:spcAft>
              <a:buClr>
                <a:srgbClr val="000000"/>
              </a:buClr>
              <a:buSzPts val="1200"/>
              <a:buNone/>
              <a:defRPr sz="1200">
                <a:solidFill>
                  <a:srgbClr val="000000"/>
                </a:solidFill>
              </a:defRPr>
            </a:lvl4pPr>
            <a:lvl5pPr lvl="4" algn="r" rtl="0">
              <a:spcBef>
                <a:spcPts val="0"/>
              </a:spcBef>
              <a:spcAft>
                <a:spcPts val="0"/>
              </a:spcAft>
              <a:buClr>
                <a:srgbClr val="000000"/>
              </a:buClr>
              <a:buSzPts val="1200"/>
              <a:buNone/>
              <a:defRPr sz="1200">
                <a:solidFill>
                  <a:srgbClr val="000000"/>
                </a:solidFill>
              </a:defRPr>
            </a:lvl5pPr>
            <a:lvl6pPr lvl="5" algn="r" rtl="0">
              <a:spcBef>
                <a:spcPts val="0"/>
              </a:spcBef>
              <a:spcAft>
                <a:spcPts val="0"/>
              </a:spcAft>
              <a:buClr>
                <a:srgbClr val="000000"/>
              </a:buClr>
              <a:buSzPts val="1200"/>
              <a:buNone/>
              <a:defRPr sz="1200">
                <a:solidFill>
                  <a:srgbClr val="000000"/>
                </a:solidFill>
              </a:defRPr>
            </a:lvl6pPr>
            <a:lvl7pPr lvl="6" algn="r" rtl="0">
              <a:spcBef>
                <a:spcPts val="0"/>
              </a:spcBef>
              <a:spcAft>
                <a:spcPts val="0"/>
              </a:spcAft>
              <a:buClr>
                <a:srgbClr val="000000"/>
              </a:buClr>
              <a:buSzPts val="1200"/>
              <a:buNone/>
              <a:defRPr sz="1200">
                <a:solidFill>
                  <a:srgbClr val="000000"/>
                </a:solidFill>
              </a:defRPr>
            </a:lvl7pPr>
            <a:lvl8pPr lvl="7" algn="r" rtl="0">
              <a:spcBef>
                <a:spcPts val="0"/>
              </a:spcBef>
              <a:spcAft>
                <a:spcPts val="0"/>
              </a:spcAft>
              <a:buClr>
                <a:srgbClr val="000000"/>
              </a:buClr>
              <a:buSzPts val="1200"/>
              <a:buNone/>
              <a:defRPr sz="1200">
                <a:solidFill>
                  <a:srgbClr val="000000"/>
                </a:solidFill>
              </a:defRPr>
            </a:lvl8pPr>
            <a:lvl9pPr lvl="8" algn="r" rtl="0">
              <a:spcBef>
                <a:spcPts val="0"/>
              </a:spcBef>
              <a:spcAft>
                <a:spcPts val="0"/>
              </a:spcAft>
              <a:buClr>
                <a:srgbClr val="000000"/>
              </a:buClr>
              <a:buSzPts val="1200"/>
              <a:buNone/>
              <a:defRPr sz="1200">
                <a:solidFill>
                  <a:srgbClr val="000000"/>
                </a:solidFill>
              </a:defRPr>
            </a:lvl9pPr>
          </a:lstStyle>
          <a:p>
            <a:endParaRPr/>
          </a:p>
        </p:txBody>
      </p:sp>
      <p:sp>
        <p:nvSpPr>
          <p:cNvPr id="17" name="Google Shape;17;p3"/>
          <p:cNvSpPr txBox="1">
            <a:spLocks noGrp="1"/>
          </p:cNvSpPr>
          <p:nvPr>
            <p:ph type="subTitle" idx="4"/>
          </p:nvPr>
        </p:nvSpPr>
        <p:spPr>
          <a:xfrm>
            <a:off x="5587800" y="2309825"/>
            <a:ext cx="1906500" cy="57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000">
                <a:solidFill>
                  <a:srgbClr val="000000"/>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8" name="Google Shape;18;p3"/>
          <p:cNvSpPr txBox="1">
            <a:spLocks noGrp="1"/>
          </p:cNvSpPr>
          <p:nvPr>
            <p:ph type="title" idx="5" hasCustomPrompt="1"/>
          </p:nvPr>
        </p:nvSpPr>
        <p:spPr>
          <a:xfrm>
            <a:off x="5740488" y="1547187"/>
            <a:ext cx="1753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3600"/>
              <a:buNone/>
              <a:defRPr sz="3600">
                <a:solidFill>
                  <a:srgbClr val="000000"/>
                </a:solidFill>
              </a:defRPr>
            </a:lvl1pPr>
            <a:lvl2pPr lvl="1" algn="r" rtl="0">
              <a:spcBef>
                <a:spcPts val="0"/>
              </a:spcBef>
              <a:spcAft>
                <a:spcPts val="0"/>
              </a:spcAft>
              <a:buClr>
                <a:srgbClr val="000000"/>
              </a:buClr>
              <a:buSzPts val="36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000000"/>
              </a:buClr>
              <a:buSzPts val="36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000000"/>
              </a:buClr>
              <a:buSzPts val="36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000000"/>
              </a:buClr>
              <a:buSzPts val="36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000000"/>
              </a:buClr>
              <a:buSzPts val="36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000000"/>
              </a:buClr>
              <a:buSzPts val="36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000000"/>
              </a:buClr>
              <a:buSzPts val="36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000000"/>
              </a:buClr>
              <a:buSzPts val="36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19" name="Google Shape;19;p3"/>
          <p:cNvSpPr txBox="1">
            <a:spLocks noGrp="1"/>
          </p:cNvSpPr>
          <p:nvPr>
            <p:ph type="ctrTitle" idx="6"/>
          </p:nvPr>
        </p:nvSpPr>
        <p:spPr>
          <a:xfrm>
            <a:off x="1649712" y="3503165"/>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1200"/>
              <a:buNone/>
              <a:defRPr sz="1200">
                <a:solidFill>
                  <a:srgbClr val="000000"/>
                </a:solidFill>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sp>
        <p:nvSpPr>
          <p:cNvPr id="20" name="Google Shape;20;p3"/>
          <p:cNvSpPr txBox="1">
            <a:spLocks noGrp="1"/>
          </p:cNvSpPr>
          <p:nvPr>
            <p:ph type="subTitle" idx="7"/>
          </p:nvPr>
        </p:nvSpPr>
        <p:spPr>
          <a:xfrm>
            <a:off x="1649712" y="3916313"/>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21" name="Google Shape;21;p3"/>
          <p:cNvSpPr txBox="1">
            <a:spLocks noGrp="1"/>
          </p:cNvSpPr>
          <p:nvPr>
            <p:ph type="title" idx="8" hasCustomPrompt="1"/>
          </p:nvPr>
        </p:nvSpPr>
        <p:spPr>
          <a:xfrm>
            <a:off x="1649712" y="3153661"/>
            <a:ext cx="17538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3600"/>
              <a:buNone/>
              <a:defRPr sz="3600">
                <a:solidFill>
                  <a:srgbClr val="000000"/>
                </a:solidFill>
              </a:defRPr>
            </a:lvl1pPr>
            <a:lvl2pPr lvl="1" rtl="0">
              <a:spcBef>
                <a:spcPts val="0"/>
              </a:spcBef>
              <a:spcAft>
                <a:spcPts val="0"/>
              </a:spcAft>
              <a:buClr>
                <a:srgbClr val="000000"/>
              </a:buClr>
              <a:buSzPts val="36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36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36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36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36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36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36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36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22" name="Google Shape;22;p3"/>
          <p:cNvSpPr txBox="1">
            <a:spLocks noGrp="1"/>
          </p:cNvSpPr>
          <p:nvPr>
            <p:ph type="ctrTitle" idx="9"/>
          </p:nvPr>
        </p:nvSpPr>
        <p:spPr>
          <a:xfrm>
            <a:off x="5242488" y="3503165"/>
            <a:ext cx="2251800" cy="577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000000"/>
              </a:buClr>
              <a:buSzPts val="1200"/>
              <a:buNone/>
              <a:defRPr sz="1200">
                <a:solidFill>
                  <a:srgbClr val="000000"/>
                </a:solidFill>
              </a:defRPr>
            </a:lvl1pPr>
            <a:lvl2pPr lvl="1" algn="r" rtl="0">
              <a:spcBef>
                <a:spcPts val="0"/>
              </a:spcBef>
              <a:spcAft>
                <a:spcPts val="0"/>
              </a:spcAft>
              <a:buClr>
                <a:srgbClr val="000000"/>
              </a:buClr>
              <a:buSzPts val="1200"/>
              <a:buNone/>
              <a:defRPr sz="1200">
                <a:solidFill>
                  <a:srgbClr val="000000"/>
                </a:solidFill>
              </a:defRPr>
            </a:lvl2pPr>
            <a:lvl3pPr lvl="2" algn="r" rtl="0">
              <a:spcBef>
                <a:spcPts val="0"/>
              </a:spcBef>
              <a:spcAft>
                <a:spcPts val="0"/>
              </a:spcAft>
              <a:buClr>
                <a:srgbClr val="000000"/>
              </a:buClr>
              <a:buSzPts val="1200"/>
              <a:buNone/>
              <a:defRPr sz="1200">
                <a:solidFill>
                  <a:srgbClr val="000000"/>
                </a:solidFill>
              </a:defRPr>
            </a:lvl3pPr>
            <a:lvl4pPr lvl="3" algn="r" rtl="0">
              <a:spcBef>
                <a:spcPts val="0"/>
              </a:spcBef>
              <a:spcAft>
                <a:spcPts val="0"/>
              </a:spcAft>
              <a:buClr>
                <a:srgbClr val="000000"/>
              </a:buClr>
              <a:buSzPts val="1200"/>
              <a:buNone/>
              <a:defRPr sz="1200">
                <a:solidFill>
                  <a:srgbClr val="000000"/>
                </a:solidFill>
              </a:defRPr>
            </a:lvl4pPr>
            <a:lvl5pPr lvl="4" algn="r" rtl="0">
              <a:spcBef>
                <a:spcPts val="0"/>
              </a:spcBef>
              <a:spcAft>
                <a:spcPts val="0"/>
              </a:spcAft>
              <a:buClr>
                <a:srgbClr val="000000"/>
              </a:buClr>
              <a:buSzPts val="1200"/>
              <a:buNone/>
              <a:defRPr sz="1200">
                <a:solidFill>
                  <a:srgbClr val="000000"/>
                </a:solidFill>
              </a:defRPr>
            </a:lvl5pPr>
            <a:lvl6pPr lvl="5" algn="r" rtl="0">
              <a:spcBef>
                <a:spcPts val="0"/>
              </a:spcBef>
              <a:spcAft>
                <a:spcPts val="0"/>
              </a:spcAft>
              <a:buClr>
                <a:srgbClr val="000000"/>
              </a:buClr>
              <a:buSzPts val="1200"/>
              <a:buNone/>
              <a:defRPr sz="1200">
                <a:solidFill>
                  <a:srgbClr val="000000"/>
                </a:solidFill>
              </a:defRPr>
            </a:lvl6pPr>
            <a:lvl7pPr lvl="6" algn="r" rtl="0">
              <a:spcBef>
                <a:spcPts val="0"/>
              </a:spcBef>
              <a:spcAft>
                <a:spcPts val="0"/>
              </a:spcAft>
              <a:buClr>
                <a:srgbClr val="000000"/>
              </a:buClr>
              <a:buSzPts val="1200"/>
              <a:buNone/>
              <a:defRPr sz="1200">
                <a:solidFill>
                  <a:srgbClr val="000000"/>
                </a:solidFill>
              </a:defRPr>
            </a:lvl7pPr>
            <a:lvl8pPr lvl="7" algn="r" rtl="0">
              <a:spcBef>
                <a:spcPts val="0"/>
              </a:spcBef>
              <a:spcAft>
                <a:spcPts val="0"/>
              </a:spcAft>
              <a:buClr>
                <a:srgbClr val="000000"/>
              </a:buClr>
              <a:buSzPts val="1200"/>
              <a:buNone/>
              <a:defRPr sz="1200">
                <a:solidFill>
                  <a:srgbClr val="000000"/>
                </a:solidFill>
              </a:defRPr>
            </a:lvl8pPr>
            <a:lvl9pPr lvl="8" algn="r" rtl="0">
              <a:spcBef>
                <a:spcPts val="0"/>
              </a:spcBef>
              <a:spcAft>
                <a:spcPts val="0"/>
              </a:spcAft>
              <a:buClr>
                <a:srgbClr val="000000"/>
              </a:buClr>
              <a:buSzPts val="1200"/>
              <a:buNone/>
              <a:defRPr sz="1200">
                <a:solidFill>
                  <a:srgbClr val="000000"/>
                </a:solidFill>
              </a:defRPr>
            </a:lvl9pPr>
          </a:lstStyle>
          <a:p>
            <a:endParaRPr/>
          </a:p>
        </p:txBody>
      </p:sp>
      <p:sp>
        <p:nvSpPr>
          <p:cNvPr id="23" name="Google Shape;23;p3"/>
          <p:cNvSpPr txBox="1">
            <a:spLocks noGrp="1"/>
          </p:cNvSpPr>
          <p:nvPr>
            <p:ph type="subTitle" idx="13"/>
          </p:nvPr>
        </p:nvSpPr>
        <p:spPr>
          <a:xfrm>
            <a:off x="5587788" y="3918213"/>
            <a:ext cx="1906500" cy="57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000">
                <a:solidFill>
                  <a:srgbClr val="000000"/>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24" name="Google Shape;24;p3"/>
          <p:cNvSpPr txBox="1">
            <a:spLocks noGrp="1"/>
          </p:cNvSpPr>
          <p:nvPr>
            <p:ph type="title" idx="14" hasCustomPrompt="1"/>
          </p:nvPr>
        </p:nvSpPr>
        <p:spPr>
          <a:xfrm>
            <a:off x="5740488" y="3153675"/>
            <a:ext cx="1753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3600"/>
              <a:buNone/>
              <a:defRPr sz="3600">
                <a:solidFill>
                  <a:srgbClr val="000000"/>
                </a:solidFill>
              </a:defRPr>
            </a:lvl1pPr>
            <a:lvl2pPr lvl="1" algn="r" rtl="0">
              <a:spcBef>
                <a:spcPts val="0"/>
              </a:spcBef>
              <a:spcAft>
                <a:spcPts val="0"/>
              </a:spcAft>
              <a:buClr>
                <a:srgbClr val="000000"/>
              </a:buClr>
              <a:buSzPts val="36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000000"/>
              </a:buClr>
              <a:buSzPts val="36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000000"/>
              </a:buClr>
              <a:buSzPts val="36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000000"/>
              </a:buClr>
              <a:buSzPts val="36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000000"/>
              </a:buClr>
              <a:buSzPts val="36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000000"/>
              </a:buClr>
              <a:buSzPts val="36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000000"/>
              </a:buClr>
              <a:buSzPts val="36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000000"/>
              </a:buClr>
              <a:buSzPts val="3600"/>
              <a:buFont typeface="Fira Sans Extra Condensed Medium"/>
              <a:buNone/>
              <a:defRPr sz="36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a:spLocks noGrp="1"/>
          </p:cNvSpPr>
          <p:nvPr>
            <p:ph type="ctrTitle" idx="15"/>
          </p:nvPr>
        </p:nvSpPr>
        <p:spPr>
          <a:xfrm>
            <a:off x="5068218" y="-118282"/>
            <a:ext cx="3491400" cy="915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2"/>
              </a:buClr>
              <a:buSzPts val="1400"/>
              <a:buNone/>
              <a:defRPr sz="1400">
                <a:solidFill>
                  <a:schemeClr val="accent2"/>
                </a:solidFill>
              </a:defRPr>
            </a:lvl1pPr>
            <a:lvl2pPr lvl="1" algn="r" rtl="0">
              <a:spcBef>
                <a:spcPts val="0"/>
              </a:spcBef>
              <a:spcAft>
                <a:spcPts val="0"/>
              </a:spcAft>
              <a:buClr>
                <a:schemeClr val="accent2"/>
              </a:buClr>
              <a:buSzPts val="1400"/>
              <a:buNone/>
              <a:defRPr sz="1400">
                <a:solidFill>
                  <a:schemeClr val="accent2"/>
                </a:solidFill>
              </a:defRPr>
            </a:lvl2pPr>
            <a:lvl3pPr lvl="2" algn="r" rtl="0">
              <a:spcBef>
                <a:spcPts val="0"/>
              </a:spcBef>
              <a:spcAft>
                <a:spcPts val="0"/>
              </a:spcAft>
              <a:buClr>
                <a:schemeClr val="accent2"/>
              </a:buClr>
              <a:buSzPts val="1400"/>
              <a:buNone/>
              <a:defRPr sz="1400">
                <a:solidFill>
                  <a:schemeClr val="accent2"/>
                </a:solidFill>
              </a:defRPr>
            </a:lvl3pPr>
            <a:lvl4pPr lvl="3" algn="r" rtl="0">
              <a:spcBef>
                <a:spcPts val="0"/>
              </a:spcBef>
              <a:spcAft>
                <a:spcPts val="0"/>
              </a:spcAft>
              <a:buClr>
                <a:schemeClr val="accent2"/>
              </a:buClr>
              <a:buSzPts val="1400"/>
              <a:buNone/>
              <a:defRPr sz="1400">
                <a:solidFill>
                  <a:schemeClr val="accent2"/>
                </a:solidFill>
              </a:defRPr>
            </a:lvl4pPr>
            <a:lvl5pPr lvl="4" algn="r" rtl="0">
              <a:spcBef>
                <a:spcPts val="0"/>
              </a:spcBef>
              <a:spcAft>
                <a:spcPts val="0"/>
              </a:spcAft>
              <a:buClr>
                <a:schemeClr val="accent2"/>
              </a:buClr>
              <a:buSzPts val="1400"/>
              <a:buNone/>
              <a:defRPr sz="1400">
                <a:solidFill>
                  <a:schemeClr val="accent2"/>
                </a:solidFill>
              </a:defRPr>
            </a:lvl5pPr>
            <a:lvl6pPr lvl="5" algn="r" rtl="0">
              <a:spcBef>
                <a:spcPts val="0"/>
              </a:spcBef>
              <a:spcAft>
                <a:spcPts val="0"/>
              </a:spcAft>
              <a:buClr>
                <a:schemeClr val="accent2"/>
              </a:buClr>
              <a:buSzPts val="1400"/>
              <a:buNone/>
              <a:defRPr sz="1400">
                <a:solidFill>
                  <a:schemeClr val="accent2"/>
                </a:solidFill>
              </a:defRPr>
            </a:lvl6pPr>
            <a:lvl7pPr lvl="6" algn="r" rtl="0">
              <a:spcBef>
                <a:spcPts val="0"/>
              </a:spcBef>
              <a:spcAft>
                <a:spcPts val="0"/>
              </a:spcAft>
              <a:buClr>
                <a:schemeClr val="accent2"/>
              </a:buClr>
              <a:buSzPts val="1400"/>
              <a:buNone/>
              <a:defRPr sz="1400">
                <a:solidFill>
                  <a:schemeClr val="accent2"/>
                </a:solidFill>
              </a:defRPr>
            </a:lvl7pPr>
            <a:lvl8pPr lvl="7" algn="r" rtl="0">
              <a:spcBef>
                <a:spcPts val="0"/>
              </a:spcBef>
              <a:spcAft>
                <a:spcPts val="0"/>
              </a:spcAft>
              <a:buClr>
                <a:schemeClr val="accent2"/>
              </a:buClr>
              <a:buSzPts val="1400"/>
              <a:buNone/>
              <a:defRPr sz="1400">
                <a:solidFill>
                  <a:schemeClr val="accent2"/>
                </a:solidFill>
              </a:defRPr>
            </a:lvl8pPr>
            <a:lvl9pPr lvl="8" algn="r" rtl="0">
              <a:spcBef>
                <a:spcPts val="0"/>
              </a:spcBef>
              <a:spcAft>
                <a:spcPts val="0"/>
              </a:spcAft>
              <a:buClr>
                <a:schemeClr val="accent2"/>
              </a:buClr>
              <a:buSzPts val="1400"/>
              <a:buNone/>
              <a:defRPr sz="1400">
                <a:solidFill>
                  <a:schemeClr val="accent2"/>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subtitle 1">
  <p:cSld name="CUSTOM_15">
    <p:spTree>
      <p:nvGrpSpPr>
        <p:cNvPr id="1" name="Shape 26"/>
        <p:cNvGrpSpPr/>
        <p:nvPr/>
      </p:nvGrpSpPr>
      <p:grpSpPr>
        <a:xfrm>
          <a:off x="0" y="0"/>
          <a:ext cx="0" cy="0"/>
          <a:chOff x="0" y="0"/>
          <a:chExt cx="0" cy="0"/>
        </a:xfrm>
      </p:grpSpPr>
      <p:sp>
        <p:nvSpPr>
          <p:cNvPr id="27" name="Google Shape;27;p4"/>
          <p:cNvSpPr txBox="1">
            <a:spLocks noGrp="1"/>
          </p:cNvSpPr>
          <p:nvPr>
            <p:ph type="ctrTitle"/>
          </p:nvPr>
        </p:nvSpPr>
        <p:spPr>
          <a:xfrm>
            <a:off x="2814300" y="-570829"/>
            <a:ext cx="3515400" cy="20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
        <p:nvSpPr>
          <p:cNvPr id="28" name="Google Shape;28;p4"/>
          <p:cNvSpPr txBox="1">
            <a:spLocks noGrp="1"/>
          </p:cNvSpPr>
          <p:nvPr>
            <p:ph type="subTitle" idx="1"/>
          </p:nvPr>
        </p:nvSpPr>
        <p:spPr>
          <a:xfrm>
            <a:off x="2841400" y="1595500"/>
            <a:ext cx="3461100" cy="178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CUSTOM_16">
    <p:spTree>
      <p:nvGrpSpPr>
        <p:cNvPr id="1" name="Shape 29"/>
        <p:cNvGrpSpPr/>
        <p:nvPr/>
      </p:nvGrpSpPr>
      <p:grpSpPr>
        <a:xfrm>
          <a:off x="0" y="0"/>
          <a:ext cx="0" cy="0"/>
          <a:chOff x="0" y="0"/>
          <a:chExt cx="0" cy="0"/>
        </a:xfrm>
      </p:grpSpPr>
      <p:pic>
        <p:nvPicPr>
          <p:cNvPr id="30" name="Google Shape;30;p5"/>
          <p:cNvPicPr preferRelativeResize="0"/>
          <p:nvPr/>
        </p:nvPicPr>
        <p:blipFill rotWithShape="1">
          <a:blip r:embed="rId2">
            <a:alphaModFix/>
          </a:blip>
          <a:srcRect r="50310"/>
          <a:stretch/>
        </p:blipFill>
        <p:spPr>
          <a:xfrm>
            <a:off x="0" y="225"/>
            <a:ext cx="4543426" cy="5143300"/>
          </a:xfrm>
          <a:prstGeom prst="rect">
            <a:avLst/>
          </a:prstGeom>
          <a:noFill/>
          <a:ln>
            <a:noFill/>
          </a:ln>
        </p:spPr>
      </p:pic>
      <p:sp>
        <p:nvSpPr>
          <p:cNvPr id="31" name="Google Shape;31;p5"/>
          <p:cNvSpPr txBox="1">
            <a:spLocks noGrp="1"/>
          </p:cNvSpPr>
          <p:nvPr>
            <p:ph type="ctrTitle"/>
          </p:nvPr>
        </p:nvSpPr>
        <p:spPr>
          <a:xfrm>
            <a:off x="1253925" y="3326725"/>
            <a:ext cx="2198700" cy="702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1200"/>
              <a:buNone/>
              <a:defRPr sz="1200">
                <a:solidFill>
                  <a:schemeClr val="dk1"/>
                </a:solidFill>
              </a:defRPr>
            </a:lvl1pPr>
            <a:lvl2pPr lvl="1" rtl="0">
              <a:spcBef>
                <a:spcPts val="0"/>
              </a:spcBef>
              <a:spcAft>
                <a:spcPts val="0"/>
              </a:spcAft>
              <a:buClr>
                <a:schemeClr val="dk1"/>
              </a:buClr>
              <a:buSzPts val="1600"/>
              <a:buNone/>
              <a:defRPr sz="1600">
                <a:solidFill>
                  <a:schemeClr val="dk1"/>
                </a:solidFill>
              </a:defRPr>
            </a:lvl2pPr>
            <a:lvl3pPr lvl="2" rtl="0">
              <a:spcBef>
                <a:spcPts val="0"/>
              </a:spcBef>
              <a:spcAft>
                <a:spcPts val="0"/>
              </a:spcAft>
              <a:buClr>
                <a:schemeClr val="dk1"/>
              </a:buClr>
              <a:buSzPts val="1600"/>
              <a:buNone/>
              <a:defRPr sz="1600">
                <a:solidFill>
                  <a:schemeClr val="dk1"/>
                </a:solidFill>
              </a:defRPr>
            </a:lvl3pPr>
            <a:lvl4pPr lvl="3" rtl="0">
              <a:spcBef>
                <a:spcPts val="0"/>
              </a:spcBef>
              <a:spcAft>
                <a:spcPts val="0"/>
              </a:spcAft>
              <a:buClr>
                <a:schemeClr val="dk1"/>
              </a:buClr>
              <a:buSzPts val="1600"/>
              <a:buNone/>
              <a:defRPr sz="1600">
                <a:solidFill>
                  <a:schemeClr val="dk1"/>
                </a:solidFill>
              </a:defRPr>
            </a:lvl4pPr>
            <a:lvl5pPr lvl="4" rtl="0">
              <a:spcBef>
                <a:spcPts val="0"/>
              </a:spcBef>
              <a:spcAft>
                <a:spcPts val="0"/>
              </a:spcAft>
              <a:buClr>
                <a:schemeClr val="dk1"/>
              </a:buClr>
              <a:buSzPts val="1600"/>
              <a:buNone/>
              <a:defRPr sz="1600">
                <a:solidFill>
                  <a:schemeClr val="dk1"/>
                </a:solidFill>
              </a:defRPr>
            </a:lvl5pPr>
            <a:lvl6pPr lvl="5" rtl="0">
              <a:spcBef>
                <a:spcPts val="0"/>
              </a:spcBef>
              <a:spcAft>
                <a:spcPts val="0"/>
              </a:spcAft>
              <a:buClr>
                <a:schemeClr val="dk1"/>
              </a:buClr>
              <a:buSzPts val="1600"/>
              <a:buNone/>
              <a:defRPr sz="1600">
                <a:solidFill>
                  <a:schemeClr val="dk1"/>
                </a:solidFill>
              </a:defRPr>
            </a:lvl6pPr>
            <a:lvl7pPr lvl="6" rtl="0">
              <a:spcBef>
                <a:spcPts val="0"/>
              </a:spcBef>
              <a:spcAft>
                <a:spcPts val="0"/>
              </a:spcAft>
              <a:buClr>
                <a:schemeClr val="dk1"/>
              </a:buClr>
              <a:buSzPts val="1600"/>
              <a:buNone/>
              <a:defRPr sz="1600">
                <a:solidFill>
                  <a:schemeClr val="dk1"/>
                </a:solidFill>
              </a:defRPr>
            </a:lvl7pPr>
            <a:lvl8pPr lvl="7" rtl="0">
              <a:spcBef>
                <a:spcPts val="0"/>
              </a:spcBef>
              <a:spcAft>
                <a:spcPts val="0"/>
              </a:spcAft>
              <a:buClr>
                <a:schemeClr val="dk1"/>
              </a:buClr>
              <a:buSzPts val="1600"/>
              <a:buNone/>
              <a:defRPr sz="1600">
                <a:solidFill>
                  <a:schemeClr val="dk1"/>
                </a:solidFill>
              </a:defRPr>
            </a:lvl8pPr>
            <a:lvl9pPr lvl="8" rtl="0">
              <a:spcBef>
                <a:spcPts val="0"/>
              </a:spcBef>
              <a:spcAft>
                <a:spcPts val="0"/>
              </a:spcAft>
              <a:buClr>
                <a:schemeClr val="dk1"/>
              </a:buClr>
              <a:buSzPts val="1600"/>
              <a:buNone/>
              <a:defRPr sz="1600">
                <a:solidFill>
                  <a:schemeClr val="dk1"/>
                </a:solidFill>
              </a:defRPr>
            </a:lvl9pPr>
          </a:lstStyle>
          <a:p>
            <a:endParaRPr/>
          </a:p>
        </p:txBody>
      </p:sp>
      <p:sp>
        <p:nvSpPr>
          <p:cNvPr id="32" name="Google Shape;32;p5"/>
          <p:cNvSpPr txBox="1">
            <a:spLocks noGrp="1"/>
          </p:cNvSpPr>
          <p:nvPr>
            <p:ph type="subTitle" idx="1"/>
          </p:nvPr>
        </p:nvSpPr>
        <p:spPr>
          <a:xfrm>
            <a:off x="1253925" y="2087700"/>
            <a:ext cx="2275200" cy="663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ree columns">
  <p:cSld name="TITLE_ONLY_2_1">
    <p:bg>
      <p:bgPr>
        <a:noFill/>
        <a:effectLst/>
      </p:bgPr>
    </p:bg>
    <p:spTree>
      <p:nvGrpSpPr>
        <p:cNvPr id="1" name="Shape 33"/>
        <p:cNvGrpSpPr/>
        <p:nvPr/>
      </p:nvGrpSpPr>
      <p:grpSpPr>
        <a:xfrm>
          <a:off x="0" y="0"/>
          <a:ext cx="0" cy="0"/>
          <a:chOff x="0" y="0"/>
          <a:chExt cx="0" cy="0"/>
        </a:xfrm>
      </p:grpSpPr>
      <p:sp>
        <p:nvSpPr>
          <p:cNvPr id="34" name="Google Shape;34;p6"/>
          <p:cNvSpPr txBox="1">
            <a:spLocks noGrp="1"/>
          </p:cNvSpPr>
          <p:nvPr>
            <p:ph type="ctrTitle"/>
          </p:nvPr>
        </p:nvSpPr>
        <p:spPr>
          <a:xfrm>
            <a:off x="5068218" y="-118282"/>
            <a:ext cx="3491400" cy="915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2"/>
              </a:buClr>
              <a:buSzPts val="1400"/>
              <a:buNone/>
              <a:defRPr sz="1400">
                <a:solidFill>
                  <a:schemeClr val="accent2"/>
                </a:solidFill>
              </a:defRPr>
            </a:lvl1pPr>
            <a:lvl2pPr lvl="1" algn="r" rtl="0">
              <a:spcBef>
                <a:spcPts val="0"/>
              </a:spcBef>
              <a:spcAft>
                <a:spcPts val="0"/>
              </a:spcAft>
              <a:buClr>
                <a:schemeClr val="accent2"/>
              </a:buClr>
              <a:buSzPts val="1400"/>
              <a:buNone/>
              <a:defRPr sz="1400">
                <a:solidFill>
                  <a:schemeClr val="accent2"/>
                </a:solidFill>
              </a:defRPr>
            </a:lvl2pPr>
            <a:lvl3pPr lvl="2" algn="r" rtl="0">
              <a:spcBef>
                <a:spcPts val="0"/>
              </a:spcBef>
              <a:spcAft>
                <a:spcPts val="0"/>
              </a:spcAft>
              <a:buClr>
                <a:schemeClr val="accent2"/>
              </a:buClr>
              <a:buSzPts val="1400"/>
              <a:buNone/>
              <a:defRPr sz="1400">
                <a:solidFill>
                  <a:schemeClr val="accent2"/>
                </a:solidFill>
              </a:defRPr>
            </a:lvl3pPr>
            <a:lvl4pPr lvl="3" algn="r" rtl="0">
              <a:spcBef>
                <a:spcPts val="0"/>
              </a:spcBef>
              <a:spcAft>
                <a:spcPts val="0"/>
              </a:spcAft>
              <a:buClr>
                <a:schemeClr val="accent2"/>
              </a:buClr>
              <a:buSzPts val="1400"/>
              <a:buNone/>
              <a:defRPr sz="1400">
                <a:solidFill>
                  <a:schemeClr val="accent2"/>
                </a:solidFill>
              </a:defRPr>
            </a:lvl4pPr>
            <a:lvl5pPr lvl="4" algn="r" rtl="0">
              <a:spcBef>
                <a:spcPts val="0"/>
              </a:spcBef>
              <a:spcAft>
                <a:spcPts val="0"/>
              </a:spcAft>
              <a:buClr>
                <a:schemeClr val="accent2"/>
              </a:buClr>
              <a:buSzPts val="1400"/>
              <a:buNone/>
              <a:defRPr sz="1400">
                <a:solidFill>
                  <a:schemeClr val="accent2"/>
                </a:solidFill>
              </a:defRPr>
            </a:lvl5pPr>
            <a:lvl6pPr lvl="5" algn="r" rtl="0">
              <a:spcBef>
                <a:spcPts val="0"/>
              </a:spcBef>
              <a:spcAft>
                <a:spcPts val="0"/>
              </a:spcAft>
              <a:buClr>
                <a:schemeClr val="accent2"/>
              </a:buClr>
              <a:buSzPts val="1400"/>
              <a:buNone/>
              <a:defRPr sz="1400">
                <a:solidFill>
                  <a:schemeClr val="accent2"/>
                </a:solidFill>
              </a:defRPr>
            </a:lvl6pPr>
            <a:lvl7pPr lvl="6" algn="r" rtl="0">
              <a:spcBef>
                <a:spcPts val="0"/>
              </a:spcBef>
              <a:spcAft>
                <a:spcPts val="0"/>
              </a:spcAft>
              <a:buClr>
                <a:schemeClr val="accent2"/>
              </a:buClr>
              <a:buSzPts val="1400"/>
              <a:buNone/>
              <a:defRPr sz="1400">
                <a:solidFill>
                  <a:schemeClr val="accent2"/>
                </a:solidFill>
              </a:defRPr>
            </a:lvl7pPr>
            <a:lvl8pPr lvl="7" algn="r" rtl="0">
              <a:spcBef>
                <a:spcPts val="0"/>
              </a:spcBef>
              <a:spcAft>
                <a:spcPts val="0"/>
              </a:spcAft>
              <a:buClr>
                <a:schemeClr val="accent2"/>
              </a:buClr>
              <a:buSzPts val="1400"/>
              <a:buNone/>
              <a:defRPr sz="1400">
                <a:solidFill>
                  <a:schemeClr val="accent2"/>
                </a:solidFill>
              </a:defRPr>
            </a:lvl8pPr>
            <a:lvl9pPr lvl="8" algn="r" rtl="0">
              <a:spcBef>
                <a:spcPts val="0"/>
              </a:spcBef>
              <a:spcAft>
                <a:spcPts val="0"/>
              </a:spcAft>
              <a:buClr>
                <a:schemeClr val="accent2"/>
              </a:buClr>
              <a:buSzPts val="1400"/>
              <a:buNone/>
              <a:defRPr sz="1400">
                <a:solidFill>
                  <a:schemeClr val="accent2"/>
                </a:solidFill>
              </a:defRPr>
            </a:lvl9pPr>
          </a:lstStyle>
          <a:p>
            <a:endParaRPr/>
          </a:p>
        </p:txBody>
      </p:sp>
      <p:sp>
        <p:nvSpPr>
          <p:cNvPr id="35" name="Google Shape;35;p6"/>
          <p:cNvSpPr txBox="1">
            <a:spLocks noGrp="1"/>
          </p:cNvSpPr>
          <p:nvPr>
            <p:ph type="subTitle" idx="1"/>
          </p:nvPr>
        </p:nvSpPr>
        <p:spPr>
          <a:xfrm>
            <a:off x="865200" y="3270712"/>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000">
                <a:solidFill>
                  <a:srgbClr val="000000"/>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6" name="Google Shape;36;p6"/>
          <p:cNvSpPr txBox="1">
            <a:spLocks noGrp="1"/>
          </p:cNvSpPr>
          <p:nvPr>
            <p:ph type="subTitle" idx="2"/>
          </p:nvPr>
        </p:nvSpPr>
        <p:spPr>
          <a:xfrm>
            <a:off x="3663000" y="3270712"/>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000">
                <a:solidFill>
                  <a:srgbClr val="000000"/>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7" name="Google Shape;37;p6"/>
          <p:cNvSpPr txBox="1">
            <a:spLocks noGrp="1"/>
          </p:cNvSpPr>
          <p:nvPr>
            <p:ph type="ctrTitle" idx="3"/>
          </p:nvPr>
        </p:nvSpPr>
        <p:spPr>
          <a:xfrm>
            <a:off x="464600" y="2962112"/>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a:solidFill>
                  <a:srgbClr val="000000"/>
                </a:solidFill>
              </a:defRPr>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
        <p:nvSpPr>
          <p:cNvPr id="38" name="Google Shape;38;p6"/>
          <p:cNvSpPr txBox="1">
            <a:spLocks noGrp="1"/>
          </p:cNvSpPr>
          <p:nvPr>
            <p:ph type="ctrTitle" idx="4"/>
          </p:nvPr>
        </p:nvSpPr>
        <p:spPr>
          <a:xfrm>
            <a:off x="3262350" y="2962112"/>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a:solidFill>
                  <a:srgbClr val="000000"/>
                </a:solidFill>
              </a:defRPr>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
        <p:nvSpPr>
          <p:cNvPr id="39" name="Google Shape;39;p6"/>
          <p:cNvSpPr txBox="1">
            <a:spLocks noGrp="1"/>
          </p:cNvSpPr>
          <p:nvPr>
            <p:ph type="subTitle" idx="5"/>
          </p:nvPr>
        </p:nvSpPr>
        <p:spPr>
          <a:xfrm>
            <a:off x="6460750" y="3270712"/>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000">
                <a:solidFill>
                  <a:srgbClr val="000000"/>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40" name="Google Shape;40;p6"/>
          <p:cNvSpPr txBox="1">
            <a:spLocks noGrp="1"/>
          </p:cNvSpPr>
          <p:nvPr>
            <p:ph type="ctrTitle" idx="6"/>
          </p:nvPr>
        </p:nvSpPr>
        <p:spPr>
          <a:xfrm>
            <a:off x="6060100" y="2962112"/>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a:solidFill>
                  <a:srgbClr val="000000"/>
                </a:solidFill>
              </a:defRPr>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1">
  <p:cSld name="CUSTOM_17">
    <p:spTree>
      <p:nvGrpSpPr>
        <p:cNvPr id="1" name="Shape 49"/>
        <p:cNvGrpSpPr/>
        <p:nvPr/>
      </p:nvGrpSpPr>
      <p:grpSpPr>
        <a:xfrm>
          <a:off x="0" y="0"/>
          <a:ext cx="0" cy="0"/>
          <a:chOff x="0" y="0"/>
          <a:chExt cx="0" cy="0"/>
        </a:xfrm>
      </p:grpSpPr>
      <p:sp>
        <p:nvSpPr>
          <p:cNvPr id="50" name="Google Shape;50;p9"/>
          <p:cNvSpPr txBox="1">
            <a:spLocks noGrp="1"/>
          </p:cNvSpPr>
          <p:nvPr>
            <p:ph type="subTitle" idx="1"/>
          </p:nvPr>
        </p:nvSpPr>
        <p:spPr>
          <a:xfrm>
            <a:off x="3628194" y="2329350"/>
            <a:ext cx="2824200" cy="63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Clr>
                <a:srgbClr val="000000"/>
              </a:buClr>
              <a:buSzPts val="1200"/>
              <a:buNone/>
              <a:defRPr>
                <a:solidFill>
                  <a:srgbClr val="000000"/>
                </a:solidFill>
              </a:defRPr>
            </a:lvl2pPr>
            <a:lvl3pPr lvl="2" rtl="0">
              <a:lnSpc>
                <a:spcPct val="100000"/>
              </a:lnSpc>
              <a:spcBef>
                <a:spcPts val="0"/>
              </a:spcBef>
              <a:spcAft>
                <a:spcPts val="0"/>
              </a:spcAft>
              <a:buClr>
                <a:srgbClr val="000000"/>
              </a:buClr>
              <a:buSzPts val="1200"/>
              <a:buNone/>
              <a:defRPr>
                <a:solidFill>
                  <a:srgbClr val="000000"/>
                </a:solidFill>
              </a:defRPr>
            </a:lvl3pPr>
            <a:lvl4pPr lvl="3" rtl="0">
              <a:lnSpc>
                <a:spcPct val="100000"/>
              </a:lnSpc>
              <a:spcBef>
                <a:spcPts val="0"/>
              </a:spcBef>
              <a:spcAft>
                <a:spcPts val="0"/>
              </a:spcAft>
              <a:buClr>
                <a:srgbClr val="000000"/>
              </a:buClr>
              <a:buSzPts val="1200"/>
              <a:buNone/>
              <a:defRPr>
                <a:solidFill>
                  <a:srgbClr val="000000"/>
                </a:solidFill>
              </a:defRPr>
            </a:lvl4pPr>
            <a:lvl5pPr lvl="4" rtl="0">
              <a:lnSpc>
                <a:spcPct val="100000"/>
              </a:lnSpc>
              <a:spcBef>
                <a:spcPts val="0"/>
              </a:spcBef>
              <a:spcAft>
                <a:spcPts val="0"/>
              </a:spcAft>
              <a:buClr>
                <a:srgbClr val="000000"/>
              </a:buClr>
              <a:buSzPts val="1200"/>
              <a:buNone/>
              <a:defRPr>
                <a:solidFill>
                  <a:srgbClr val="000000"/>
                </a:solidFill>
              </a:defRPr>
            </a:lvl5pPr>
            <a:lvl6pPr lvl="5" rtl="0">
              <a:lnSpc>
                <a:spcPct val="100000"/>
              </a:lnSpc>
              <a:spcBef>
                <a:spcPts val="0"/>
              </a:spcBef>
              <a:spcAft>
                <a:spcPts val="0"/>
              </a:spcAft>
              <a:buClr>
                <a:srgbClr val="000000"/>
              </a:buClr>
              <a:buSzPts val="1200"/>
              <a:buNone/>
              <a:defRPr>
                <a:solidFill>
                  <a:srgbClr val="000000"/>
                </a:solidFill>
              </a:defRPr>
            </a:lvl6pPr>
            <a:lvl7pPr lvl="6" rtl="0">
              <a:lnSpc>
                <a:spcPct val="100000"/>
              </a:lnSpc>
              <a:spcBef>
                <a:spcPts val="0"/>
              </a:spcBef>
              <a:spcAft>
                <a:spcPts val="0"/>
              </a:spcAft>
              <a:buClr>
                <a:srgbClr val="000000"/>
              </a:buClr>
              <a:buSzPts val="1200"/>
              <a:buNone/>
              <a:defRPr>
                <a:solidFill>
                  <a:srgbClr val="000000"/>
                </a:solidFill>
              </a:defRPr>
            </a:lvl7pPr>
            <a:lvl8pPr lvl="7" rtl="0">
              <a:lnSpc>
                <a:spcPct val="100000"/>
              </a:lnSpc>
              <a:spcBef>
                <a:spcPts val="0"/>
              </a:spcBef>
              <a:spcAft>
                <a:spcPts val="0"/>
              </a:spcAft>
              <a:buClr>
                <a:srgbClr val="000000"/>
              </a:buClr>
              <a:buSzPts val="1200"/>
              <a:buNone/>
              <a:defRPr>
                <a:solidFill>
                  <a:srgbClr val="000000"/>
                </a:solidFill>
              </a:defRPr>
            </a:lvl8pPr>
            <a:lvl9pPr lvl="8" rtl="0">
              <a:lnSpc>
                <a:spcPct val="100000"/>
              </a:lnSpc>
              <a:spcBef>
                <a:spcPts val="0"/>
              </a:spcBef>
              <a:spcAft>
                <a:spcPts val="0"/>
              </a:spcAft>
              <a:buClr>
                <a:srgbClr val="000000"/>
              </a:buClr>
              <a:buSzPts val="1200"/>
              <a:buNone/>
              <a:defRPr>
                <a:solidFill>
                  <a:srgbClr val="000000"/>
                </a:solidFill>
              </a:defRPr>
            </a:lvl9pPr>
          </a:lstStyle>
          <a:p>
            <a:endParaRPr/>
          </a:p>
        </p:txBody>
      </p:sp>
      <p:sp>
        <p:nvSpPr>
          <p:cNvPr id="51" name="Google Shape;51;p9"/>
          <p:cNvSpPr txBox="1">
            <a:spLocks noGrp="1"/>
          </p:cNvSpPr>
          <p:nvPr>
            <p:ph type="title" hasCustomPrompt="1"/>
          </p:nvPr>
        </p:nvSpPr>
        <p:spPr>
          <a:xfrm>
            <a:off x="2234406" y="2283250"/>
            <a:ext cx="1066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3600"/>
              <a:buNone/>
              <a:defRPr sz="3600">
                <a:solidFill>
                  <a:srgbClr val="000000"/>
                </a:solidFill>
              </a:defRPr>
            </a:lvl1pPr>
            <a:lvl2pPr lvl="1" algn="r" rtl="0">
              <a:spcBef>
                <a:spcPts val="0"/>
              </a:spcBef>
              <a:spcAft>
                <a:spcPts val="0"/>
              </a:spcAft>
              <a:buClr>
                <a:srgbClr val="000000"/>
              </a:buClr>
              <a:buSzPts val="3600"/>
              <a:buNone/>
              <a:defRPr sz="3600">
                <a:solidFill>
                  <a:srgbClr val="000000"/>
                </a:solidFill>
              </a:defRPr>
            </a:lvl2pPr>
            <a:lvl3pPr lvl="2" algn="r" rtl="0">
              <a:spcBef>
                <a:spcPts val="0"/>
              </a:spcBef>
              <a:spcAft>
                <a:spcPts val="0"/>
              </a:spcAft>
              <a:buClr>
                <a:srgbClr val="000000"/>
              </a:buClr>
              <a:buSzPts val="3600"/>
              <a:buNone/>
              <a:defRPr sz="3600">
                <a:solidFill>
                  <a:srgbClr val="000000"/>
                </a:solidFill>
              </a:defRPr>
            </a:lvl3pPr>
            <a:lvl4pPr lvl="3" algn="r" rtl="0">
              <a:spcBef>
                <a:spcPts val="0"/>
              </a:spcBef>
              <a:spcAft>
                <a:spcPts val="0"/>
              </a:spcAft>
              <a:buClr>
                <a:srgbClr val="000000"/>
              </a:buClr>
              <a:buSzPts val="3600"/>
              <a:buNone/>
              <a:defRPr sz="3600">
                <a:solidFill>
                  <a:srgbClr val="000000"/>
                </a:solidFill>
              </a:defRPr>
            </a:lvl4pPr>
            <a:lvl5pPr lvl="4" algn="r" rtl="0">
              <a:spcBef>
                <a:spcPts val="0"/>
              </a:spcBef>
              <a:spcAft>
                <a:spcPts val="0"/>
              </a:spcAft>
              <a:buClr>
                <a:srgbClr val="000000"/>
              </a:buClr>
              <a:buSzPts val="3600"/>
              <a:buNone/>
              <a:defRPr sz="3600">
                <a:solidFill>
                  <a:srgbClr val="000000"/>
                </a:solidFill>
              </a:defRPr>
            </a:lvl5pPr>
            <a:lvl6pPr lvl="5" algn="r" rtl="0">
              <a:spcBef>
                <a:spcPts val="0"/>
              </a:spcBef>
              <a:spcAft>
                <a:spcPts val="0"/>
              </a:spcAft>
              <a:buClr>
                <a:srgbClr val="000000"/>
              </a:buClr>
              <a:buSzPts val="3600"/>
              <a:buNone/>
              <a:defRPr sz="3600">
                <a:solidFill>
                  <a:srgbClr val="000000"/>
                </a:solidFill>
              </a:defRPr>
            </a:lvl6pPr>
            <a:lvl7pPr lvl="6" algn="r" rtl="0">
              <a:spcBef>
                <a:spcPts val="0"/>
              </a:spcBef>
              <a:spcAft>
                <a:spcPts val="0"/>
              </a:spcAft>
              <a:buClr>
                <a:srgbClr val="000000"/>
              </a:buClr>
              <a:buSzPts val="3600"/>
              <a:buNone/>
              <a:defRPr sz="3600">
                <a:solidFill>
                  <a:srgbClr val="000000"/>
                </a:solidFill>
              </a:defRPr>
            </a:lvl7pPr>
            <a:lvl8pPr lvl="7" algn="r" rtl="0">
              <a:spcBef>
                <a:spcPts val="0"/>
              </a:spcBef>
              <a:spcAft>
                <a:spcPts val="0"/>
              </a:spcAft>
              <a:buClr>
                <a:srgbClr val="000000"/>
              </a:buClr>
              <a:buSzPts val="3600"/>
              <a:buNone/>
              <a:defRPr sz="3600">
                <a:solidFill>
                  <a:srgbClr val="000000"/>
                </a:solidFill>
              </a:defRPr>
            </a:lvl8pPr>
            <a:lvl9pPr lvl="8" algn="r" rtl="0">
              <a:spcBef>
                <a:spcPts val="0"/>
              </a:spcBef>
              <a:spcAft>
                <a:spcPts val="0"/>
              </a:spcAft>
              <a:buClr>
                <a:srgbClr val="000000"/>
              </a:buClr>
              <a:buSzPts val="3600"/>
              <a:buNone/>
              <a:defRPr sz="3600">
                <a:solidFill>
                  <a:srgbClr val="000000"/>
                </a:solidFill>
              </a:defRPr>
            </a:lvl9pPr>
          </a:lstStyle>
          <a:p>
            <a:r>
              <a:t>xx%</a:t>
            </a:r>
          </a:p>
        </p:txBody>
      </p:sp>
      <p:sp>
        <p:nvSpPr>
          <p:cNvPr id="52" name="Google Shape;52;p9"/>
          <p:cNvSpPr txBox="1">
            <a:spLocks noGrp="1"/>
          </p:cNvSpPr>
          <p:nvPr>
            <p:ph type="ctrTitle" idx="2"/>
          </p:nvPr>
        </p:nvSpPr>
        <p:spPr>
          <a:xfrm>
            <a:off x="5067837" y="-118282"/>
            <a:ext cx="3491400" cy="915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2"/>
              </a:buClr>
              <a:buSzPts val="1400"/>
              <a:buNone/>
              <a:defRPr sz="1400">
                <a:solidFill>
                  <a:schemeClr val="accent2"/>
                </a:solidFill>
              </a:defRPr>
            </a:lvl1pPr>
            <a:lvl2pPr lvl="1" algn="r" rtl="0">
              <a:spcBef>
                <a:spcPts val="0"/>
              </a:spcBef>
              <a:spcAft>
                <a:spcPts val="0"/>
              </a:spcAft>
              <a:buClr>
                <a:schemeClr val="accent2"/>
              </a:buClr>
              <a:buSzPts val="1400"/>
              <a:buNone/>
              <a:defRPr sz="1400">
                <a:solidFill>
                  <a:schemeClr val="accent2"/>
                </a:solidFill>
              </a:defRPr>
            </a:lvl2pPr>
            <a:lvl3pPr lvl="2" algn="r" rtl="0">
              <a:spcBef>
                <a:spcPts val="0"/>
              </a:spcBef>
              <a:spcAft>
                <a:spcPts val="0"/>
              </a:spcAft>
              <a:buClr>
                <a:schemeClr val="accent2"/>
              </a:buClr>
              <a:buSzPts val="1400"/>
              <a:buNone/>
              <a:defRPr sz="1400">
                <a:solidFill>
                  <a:schemeClr val="accent2"/>
                </a:solidFill>
              </a:defRPr>
            </a:lvl3pPr>
            <a:lvl4pPr lvl="3" algn="r" rtl="0">
              <a:spcBef>
                <a:spcPts val="0"/>
              </a:spcBef>
              <a:spcAft>
                <a:spcPts val="0"/>
              </a:spcAft>
              <a:buClr>
                <a:schemeClr val="accent2"/>
              </a:buClr>
              <a:buSzPts val="1400"/>
              <a:buNone/>
              <a:defRPr sz="1400">
                <a:solidFill>
                  <a:schemeClr val="accent2"/>
                </a:solidFill>
              </a:defRPr>
            </a:lvl4pPr>
            <a:lvl5pPr lvl="4" algn="r" rtl="0">
              <a:spcBef>
                <a:spcPts val="0"/>
              </a:spcBef>
              <a:spcAft>
                <a:spcPts val="0"/>
              </a:spcAft>
              <a:buClr>
                <a:schemeClr val="accent2"/>
              </a:buClr>
              <a:buSzPts val="1400"/>
              <a:buNone/>
              <a:defRPr sz="1400">
                <a:solidFill>
                  <a:schemeClr val="accent2"/>
                </a:solidFill>
              </a:defRPr>
            </a:lvl5pPr>
            <a:lvl6pPr lvl="5" algn="r" rtl="0">
              <a:spcBef>
                <a:spcPts val="0"/>
              </a:spcBef>
              <a:spcAft>
                <a:spcPts val="0"/>
              </a:spcAft>
              <a:buClr>
                <a:schemeClr val="accent2"/>
              </a:buClr>
              <a:buSzPts val="1400"/>
              <a:buNone/>
              <a:defRPr sz="1400">
                <a:solidFill>
                  <a:schemeClr val="accent2"/>
                </a:solidFill>
              </a:defRPr>
            </a:lvl6pPr>
            <a:lvl7pPr lvl="6" algn="r" rtl="0">
              <a:spcBef>
                <a:spcPts val="0"/>
              </a:spcBef>
              <a:spcAft>
                <a:spcPts val="0"/>
              </a:spcAft>
              <a:buClr>
                <a:schemeClr val="accent2"/>
              </a:buClr>
              <a:buSzPts val="1400"/>
              <a:buNone/>
              <a:defRPr sz="1400">
                <a:solidFill>
                  <a:schemeClr val="accent2"/>
                </a:solidFill>
              </a:defRPr>
            </a:lvl7pPr>
            <a:lvl8pPr lvl="7" algn="r" rtl="0">
              <a:spcBef>
                <a:spcPts val="0"/>
              </a:spcBef>
              <a:spcAft>
                <a:spcPts val="0"/>
              </a:spcAft>
              <a:buClr>
                <a:schemeClr val="accent2"/>
              </a:buClr>
              <a:buSzPts val="1400"/>
              <a:buNone/>
              <a:defRPr sz="1400">
                <a:solidFill>
                  <a:schemeClr val="accent2"/>
                </a:solidFill>
              </a:defRPr>
            </a:lvl8pPr>
            <a:lvl9pPr lvl="8" algn="r" rtl="0">
              <a:spcBef>
                <a:spcPts val="0"/>
              </a:spcBef>
              <a:spcAft>
                <a:spcPts val="0"/>
              </a:spcAft>
              <a:buClr>
                <a:schemeClr val="accent2"/>
              </a:buClr>
              <a:buSzPts val="1400"/>
              <a:buNone/>
              <a:defRPr sz="1400">
                <a:solidFill>
                  <a:schemeClr val="accent2"/>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text 2">
  <p:cSld name="CUSTOM_12">
    <p:spTree>
      <p:nvGrpSpPr>
        <p:cNvPr id="1" name="Shape 53"/>
        <p:cNvGrpSpPr/>
        <p:nvPr/>
      </p:nvGrpSpPr>
      <p:grpSpPr>
        <a:xfrm>
          <a:off x="0" y="0"/>
          <a:ext cx="0" cy="0"/>
          <a:chOff x="0" y="0"/>
          <a:chExt cx="0" cy="0"/>
        </a:xfrm>
      </p:grpSpPr>
      <p:pic>
        <p:nvPicPr>
          <p:cNvPr id="54" name="Google Shape;54;p10"/>
          <p:cNvPicPr preferRelativeResize="0"/>
          <p:nvPr/>
        </p:nvPicPr>
        <p:blipFill>
          <a:blip r:embed="rId2">
            <a:alphaModFix/>
          </a:blip>
          <a:stretch>
            <a:fillRect/>
          </a:stretch>
        </p:blipFill>
        <p:spPr>
          <a:xfrm>
            <a:off x="0" y="0"/>
            <a:ext cx="9144000" cy="5143500"/>
          </a:xfrm>
          <a:prstGeom prst="rect">
            <a:avLst/>
          </a:prstGeom>
          <a:noFill/>
          <a:ln>
            <a:noFill/>
          </a:ln>
        </p:spPr>
      </p:pic>
      <p:sp>
        <p:nvSpPr>
          <p:cNvPr id="55" name="Google Shape;55;p10"/>
          <p:cNvSpPr txBox="1">
            <a:spLocks noGrp="1"/>
          </p:cNvSpPr>
          <p:nvPr>
            <p:ph type="body" idx="1"/>
          </p:nvPr>
        </p:nvSpPr>
        <p:spPr>
          <a:xfrm>
            <a:off x="642050" y="2211000"/>
            <a:ext cx="61494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Char char="●"/>
              <a:defRPr>
                <a:solidFill>
                  <a:srgbClr val="000000"/>
                </a:solidFill>
              </a:defRPr>
            </a:lvl1pPr>
            <a:lvl2pPr marL="914400" lvl="1" indent="-304800" rtl="0">
              <a:spcBef>
                <a:spcPts val="1600"/>
              </a:spcBef>
              <a:spcAft>
                <a:spcPts val="0"/>
              </a:spcAft>
              <a:buClr>
                <a:srgbClr val="000000"/>
              </a:buClr>
              <a:buSzPts val="1200"/>
              <a:buChar char="○"/>
              <a:defRPr>
                <a:solidFill>
                  <a:srgbClr val="000000"/>
                </a:solidFill>
              </a:defRPr>
            </a:lvl2pPr>
            <a:lvl3pPr marL="1371600" lvl="2" indent="-304800" rtl="0">
              <a:spcBef>
                <a:spcPts val="1600"/>
              </a:spcBef>
              <a:spcAft>
                <a:spcPts val="0"/>
              </a:spcAft>
              <a:buClr>
                <a:srgbClr val="000000"/>
              </a:buClr>
              <a:buSzPts val="1200"/>
              <a:buChar char="■"/>
              <a:defRPr>
                <a:solidFill>
                  <a:srgbClr val="000000"/>
                </a:solidFill>
              </a:defRPr>
            </a:lvl3pPr>
            <a:lvl4pPr marL="1828800" lvl="3" indent="-304800" rtl="0">
              <a:spcBef>
                <a:spcPts val="1600"/>
              </a:spcBef>
              <a:spcAft>
                <a:spcPts val="0"/>
              </a:spcAft>
              <a:buClr>
                <a:srgbClr val="000000"/>
              </a:buClr>
              <a:buSzPts val="1200"/>
              <a:buChar char="●"/>
              <a:defRPr>
                <a:solidFill>
                  <a:srgbClr val="000000"/>
                </a:solidFill>
              </a:defRPr>
            </a:lvl4pPr>
            <a:lvl5pPr marL="2286000" lvl="4" indent="-304800" rtl="0">
              <a:spcBef>
                <a:spcPts val="1600"/>
              </a:spcBef>
              <a:spcAft>
                <a:spcPts val="0"/>
              </a:spcAft>
              <a:buClr>
                <a:srgbClr val="000000"/>
              </a:buClr>
              <a:buSzPts val="1200"/>
              <a:buChar char="○"/>
              <a:defRPr>
                <a:solidFill>
                  <a:srgbClr val="000000"/>
                </a:solidFill>
              </a:defRPr>
            </a:lvl5pPr>
            <a:lvl6pPr marL="2743200" lvl="5" indent="-304800" rtl="0">
              <a:spcBef>
                <a:spcPts val="1600"/>
              </a:spcBef>
              <a:spcAft>
                <a:spcPts val="0"/>
              </a:spcAft>
              <a:buClr>
                <a:srgbClr val="000000"/>
              </a:buClr>
              <a:buSzPts val="1200"/>
              <a:buChar char="■"/>
              <a:defRPr>
                <a:solidFill>
                  <a:srgbClr val="000000"/>
                </a:solidFill>
              </a:defRPr>
            </a:lvl6pPr>
            <a:lvl7pPr marL="3200400" lvl="6" indent="-304800" rtl="0">
              <a:spcBef>
                <a:spcPts val="1600"/>
              </a:spcBef>
              <a:spcAft>
                <a:spcPts val="0"/>
              </a:spcAft>
              <a:buClr>
                <a:srgbClr val="000000"/>
              </a:buClr>
              <a:buSzPts val="1200"/>
              <a:buChar char="●"/>
              <a:defRPr>
                <a:solidFill>
                  <a:srgbClr val="000000"/>
                </a:solidFill>
              </a:defRPr>
            </a:lvl7pPr>
            <a:lvl8pPr marL="3657600" lvl="7" indent="-304800" rtl="0">
              <a:spcBef>
                <a:spcPts val="1600"/>
              </a:spcBef>
              <a:spcAft>
                <a:spcPts val="0"/>
              </a:spcAft>
              <a:buClr>
                <a:srgbClr val="000000"/>
              </a:buClr>
              <a:buSzPts val="1200"/>
              <a:buChar char="○"/>
              <a:defRPr>
                <a:solidFill>
                  <a:srgbClr val="000000"/>
                </a:solidFill>
              </a:defRPr>
            </a:lvl8pPr>
            <a:lvl9pPr marL="4114800" lvl="8" indent="-304800" rtl="0">
              <a:spcBef>
                <a:spcPts val="1600"/>
              </a:spcBef>
              <a:spcAft>
                <a:spcPts val="1600"/>
              </a:spcAft>
              <a:buClr>
                <a:srgbClr val="000000"/>
              </a:buClr>
              <a:buSzPts val="1200"/>
              <a:buChar char="■"/>
              <a:defRPr>
                <a:solidFill>
                  <a:srgbClr val="000000"/>
                </a:solidFill>
              </a:defRPr>
            </a:lvl9pPr>
          </a:lstStyle>
          <a:p>
            <a:endParaRPr/>
          </a:p>
        </p:txBody>
      </p:sp>
      <p:sp>
        <p:nvSpPr>
          <p:cNvPr id="56" name="Google Shape;56;p10"/>
          <p:cNvSpPr txBox="1">
            <a:spLocks noGrp="1"/>
          </p:cNvSpPr>
          <p:nvPr>
            <p:ph type="ctrTitle"/>
          </p:nvPr>
        </p:nvSpPr>
        <p:spPr>
          <a:xfrm>
            <a:off x="5067837" y="-118282"/>
            <a:ext cx="3491400" cy="915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2"/>
              </a:buClr>
              <a:buSzPts val="1400"/>
              <a:buNone/>
              <a:defRPr sz="1400">
                <a:solidFill>
                  <a:schemeClr val="accent2"/>
                </a:solidFill>
              </a:defRPr>
            </a:lvl1pPr>
            <a:lvl2pPr lvl="1" algn="r" rtl="0">
              <a:spcBef>
                <a:spcPts val="0"/>
              </a:spcBef>
              <a:spcAft>
                <a:spcPts val="0"/>
              </a:spcAft>
              <a:buClr>
                <a:schemeClr val="accent2"/>
              </a:buClr>
              <a:buSzPts val="1400"/>
              <a:buNone/>
              <a:defRPr sz="1400">
                <a:solidFill>
                  <a:schemeClr val="accent2"/>
                </a:solidFill>
              </a:defRPr>
            </a:lvl2pPr>
            <a:lvl3pPr lvl="2" algn="r" rtl="0">
              <a:spcBef>
                <a:spcPts val="0"/>
              </a:spcBef>
              <a:spcAft>
                <a:spcPts val="0"/>
              </a:spcAft>
              <a:buClr>
                <a:schemeClr val="accent2"/>
              </a:buClr>
              <a:buSzPts val="1400"/>
              <a:buNone/>
              <a:defRPr sz="1400">
                <a:solidFill>
                  <a:schemeClr val="accent2"/>
                </a:solidFill>
              </a:defRPr>
            </a:lvl3pPr>
            <a:lvl4pPr lvl="3" algn="r" rtl="0">
              <a:spcBef>
                <a:spcPts val="0"/>
              </a:spcBef>
              <a:spcAft>
                <a:spcPts val="0"/>
              </a:spcAft>
              <a:buClr>
                <a:schemeClr val="accent2"/>
              </a:buClr>
              <a:buSzPts val="1400"/>
              <a:buNone/>
              <a:defRPr sz="1400">
                <a:solidFill>
                  <a:schemeClr val="accent2"/>
                </a:solidFill>
              </a:defRPr>
            </a:lvl4pPr>
            <a:lvl5pPr lvl="4" algn="r" rtl="0">
              <a:spcBef>
                <a:spcPts val="0"/>
              </a:spcBef>
              <a:spcAft>
                <a:spcPts val="0"/>
              </a:spcAft>
              <a:buClr>
                <a:schemeClr val="accent2"/>
              </a:buClr>
              <a:buSzPts val="1400"/>
              <a:buNone/>
              <a:defRPr sz="1400">
                <a:solidFill>
                  <a:schemeClr val="accent2"/>
                </a:solidFill>
              </a:defRPr>
            </a:lvl5pPr>
            <a:lvl6pPr lvl="5" algn="r" rtl="0">
              <a:spcBef>
                <a:spcPts val="0"/>
              </a:spcBef>
              <a:spcAft>
                <a:spcPts val="0"/>
              </a:spcAft>
              <a:buClr>
                <a:schemeClr val="accent2"/>
              </a:buClr>
              <a:buSzPts val="1400"/>
              <a:buNone/>
              <a:defRPr sz="1400">
                <a:solidFill>
                  <a:schemeClr val="accent2"/>
                </a:solidFill>
              </a:defRPr>
            </a:lvl6pPr>
            <a:lvl7pPr lvl="6" algn="r" rtl="0">
              <a:spcBef>
                <a:spcPts val="0"/>
              </a:spcBef>
              <a:spcAft>
                <a:spcPts val="0"/>
              </a:spcAft>
              <a:buClr>
                <a:schemeClr val="accent2"/>
              </a:buClr>
              <a:buSzPts val="1400"/>
              <a:buNone/>
              <a:defRPr sz="1400">
                <a:solidFill>
                  <a:schemeClr val="accent2"/>
                </a:solidFill>
              </a:defRPr>
            </a:lvl7pPr>
            <a:lvl8pPr lvl="7" algn="r" rtl="0">
              <a:spcBef>
                <a:spcPts val="0"/>
              </a:spcBef>
              <a:spcAft>
                <a:spcPts val="0"/>
              </a:spcAft>
              <a:buClr>
                <a:schemeClr val="accent2"/>
              </a:buClr>
              <a:buSzPts val="1400"/>
              <a:buNone/>
              <a:defRPr sz="1400">
                <a:solidFill>
                  <a:schemeClr val="accent2"/>
                </a:solidFill>
              </a:defRPr>
            </a:lvl8pPr>
            <a:lvl9pPr lvl="8" algn="r" rtl="0">
              <a:spcBef>
                <a:spcPts val="0"/>
              </a:spcBef>
              <a:spcAft>
                <a:spcPts val="0"/>
              </a:spcAft>
              <a:buClr>
                <a:schemeClr val="accent2"/>
              </a:buClr>
              <a:buSzPts val="1400"/>
              <a:buNone/>
              <a:defRPr sz="1400">
                <a:solidFill>
                  <a:schemeClr val="accent2"/>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subtitle 2">
  <p:cSld name="CUSTOM_11_1_2_1">
    <p:spTree>
      <p:nvGrpSpPr>
        <p:cNvPr id="1" name="Shape 57"/>
        <p:cNvGrpSpPr/>
        <p:nvPr/>
      </p:nvGrpSpPr>
      <p:grpSpPr>
        <a:xfrm>
          <a:off x="0" y="0"/>
          <a:ext cx="0" cy="0"/>
          <a:chOff x="0" y="0"/>
          <a:chExt cx="0" cy="0"/>
        </a:xfrm>
      </p:grpSpPr>
      <p:pic>
        <p:nvPicPr>
          <p:cNvPr id="58" name="Google Shape;58;p11"/>
          <p:cNvPicPr preferRelativeResize="0"/>
          <p:nvPr/>
        </p:nvPicPr>
        <p:blipFill rotWithShape="1">
          <a:blip r:embed="rId2">
            <a:alphaModFix/>
          </a:blip>
          <a:srcRect t="1107" r="47589"/>
          <a:stretch/>
        </p:blipFill>
        <p:spPr>
          <a:xfrm>
            <a:off x="0" y="0"/>
            <a:ext cx="4792675" cy="5143500"/>
          </a:xfrm>
          <a:prstGeom prst="rect">
            <a:avLst/>
          </a:prstGeom>
          <a:noFill/>
          <a:ln>
            <a:noFill/>
          </a:ln>
        </p:spPr>
      </p:pic>
      <p:sp>
        <p:nvSpPr>
          <p:cNvPr id="59" name="Google Shape;59;p11"/>
          <p:cNvSpPr txBox="1">
            <a:spLocks noGrp="1"/>
          </p:cNvSpPr>
          <p:nvPr>
            <p:ph type="ctrTitle"/>
          </p:nvPr>
        </p:nvSpPr>
        <p:spPr>
          <a:xfrm>
            <a:off x="831200" y="376498"/>
            <a:ext cx="3867300" cy="20541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FFFFFF"/>
              </a:buClr>
              <a:buSzPts val="1600"/>
              <a:buNone/>
              <a:defRPr sz="1600">
                <a:solidFill>
                  <a:srgbClr val="FFFFFF"/>
                </a:solidFill>
              </a:defRPr>
            </a:lvl2pPr>
            <a:lvl3pPr lvl="2" rtl="0">
              <a:spcBef>
                <a:spcPts val="0"/>
              </a:spcBef>
              <a:spcAft>
                <a:spcPts val="0"/>
              </a:spcAft>
              <a:buClr>
                <a:srgbClr val="FFFFFF"/>
              </a:buClr>
              <a:buSzPts val="1600"/>
              <a:buNone/>
              <a:defRPr sz="1600">
                <a:solidFill>
                  <a:srgbClr val="FFFFFF"/>
                </a:solidFill>
              </a:defRPr>
            </a:lvl3pPr>
            <a:lvl4pPr lvl="3" rtl="0">
              <a:spcBef>
                <a:spcPts val="0"/>
              </a:spcBef>
              <a:spcAft>
                <a:spcPts val="0"/>
              </a:spcAft>
              <a:buClr>
                <a:srgbClr val="FFFFFF"/>
              </a:buClr>
              <a:buSzPts val="1600"/>
              <a:buNone/>
              <a:defRPr sz="1600">
                <a:solidFill>
                  <a:srgbClr val="FFFFFF"/>
                </a:solidFill>
              </a:defRPr>
            </a:lvl4pPr>
            <a:lvl5pPr lvl="4" rtl="0">
              <a:spcBef>
                <a:spcPts val="0"/>
              </a:spcBef>
              <a:spcAft>
                <a:spcPts val="0"/>
              </a:spcAft>
              <a:buClr>
                <a:srgbClr val="FFFFFF"/>
              </a:buClr>
              <a:buSzPts val="1600"/>
              <a:buNone/>
              <a:defRPr sz="1600">
                <a:solidFill>
                  <a:srgbClr val="FFFFFF"/>
                </a:solidFill>
              </a:defRPr>
            </a:lvl5pPr>
            <a:lvl6pPr lvl="5" rtl="0">
              <a:spcBef>
                <a:spcPts val="0"/>
              </a:spcBef>
              <a:spcAft>
                <a:spcPts val="0"/>
              </a:spcAft>
              <a:buClr>
                <a:srgbClr val="FFFFFF"/>
              </a:buClr>
              <a:buSzPts val="1600"/>
              <a:buNone/>
              <a:defRPr sz="1600">
                <a:solidFill>
                  <a:srgbClr val="FFFFFF"/>
                </a:solidFill>
              </a:defRPr>
            </a:lvl6pPr>
            <a:lvl7pPr lvl="6" rtl="0">
              <a:spcBef>
                <a:spcPts val="0"/>
              </a:spcBef>
              <a:spcAft>
                <a:spcPts val="0"/>
              </a:spcAft>
              <a:buClr>
                <a:srgbClr val="FFFFFF"/>
              </a:buClr>
              <a:buSzPts val="1600"/>
              <a:buNone/>
              <a:defRPr sz="1600">
                <a:solidFill>
                  <a:srgbClr val="FFFFFF"/>
                </a:solidFill>
              </a:defRPr>
            </a:lvl7pPr>
            <a:lvl8pPr lvl="7" rtl="0">
              <a:spcBef>
                <a:spcPts val="0"/>
              </a:spcBef>
              <a:spcAft>
                <a:spcPts val="0"/>
              </a:spcAft>
              <a:buClr>
                <a:srgbClr val="FFFFFF"/>
              </a:buClr>
              <a:buSzPts val="1600"/>
              <a:buNone/>
              <a:defRPr sz="1600">
                <a:solidFill>
                  <a:srgbClr val="FFFFFF"/>
                </a:solidFill>
              </a:defRPr>
            </a:lvl8pPr>
            <a:lvl9pPr lvl="8" rtl="0">
              <a:spcBef>
                <a:spcPts val="0"/>
              </a:spcBef>
              <a:spcAft>
                <a:spcPts val="0"/>
              </a:spcAft>
              <a:buClr>
                <a:srgbClr val="FFFFFF"/>
              </a:buClr>
              <a:buSzPts val="1600"/>
              <a:buNone/>
              <a:defRPr sz="1600">
                <a:solidFill>
                  <a:srgbClr val="FFFFFF"/>
                </a:solidFill>
              </a:defRPr>
            </a:lvl9pPr>
          </a:lstStyle>
          <a:p>
            <a:endParaRPr/>
          </a:p>
        </p:txBody>
      </p:sp>
      <p:sp>
        <p:nvSpPr>
          <p:cNvPr id="60" name="Google Shape;60;p11"/>
          <p:cNvSpPr txBox="1">
            <a:spLocks noGrp="1"/>
          </p:cNvSpPr>
          <p:nvPr>
            <p:ph type="subTitle" idx="1"/>
          </p:nvPr>
        </p:nvSpPr>
        <p:spPr>
          <a:xfrm>
            <a:off x="831200" y="2314225"/>
            <a:ext cx="30816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rgbClr val="FFFFFF"/>
              </a:buClr>
              <a:buSzPts val="1200"/>
              <a:buNone/>
              <a:defRPr>
                <a:solidFill>
                  <a:srgbClr val="FFFFFF"/>
                </a:solidFill>
              </a:defRPr>
            </a:lvl2pPr>
            <a:lvl3pPr lvl="2" rtl="0">
              <a:lnSpc>
                <a:spcPct val="100000"/>
              </a:lnSpc>
              <a:spcBef>
                <a:spcPts val="0"/>
              </a:spcBef>
              <a:spcAft>
                <a:spcPts val="0"/>
              </a:spcAft>
              <a:buClr>
                <a:srgbClr val="FFFFFF"/>
              </a:buClr>
              <a:buSzPts val="1200"/>
              <a:buNone/>
              <a:defRPr>
                <a:solidFill>
                  <a:srgbClr val="FFFFFF"/>
                </a:solidFill>
              </a:defRPr>
            </a:lvl3pPr>
            <a:lvl4pPr lvl="3" rtl="0">
              <a:lnSpc>
                <a:spcPct val="100000"/>
              </a:lnSpc>
              <a:spcBef>
                <a:spcPts val="0"/>
              </a:spcBef>
              <a:spcAft>
                <a:spcPts val="0"/>
              </a:spcAft>
              <a:buClr>
                <a:srgbClr val="FFFFFF"/>
              </a:buClr>
              <a:buSzPts val="1200"/>
              <a:buNone/>
              <a:defRPr>
                <a:solidFill>
                  <a:srgbClr val="FFFFFF"/>
                </a:solidFill>
              </a:defRPr>
            </a:lvl4pPr>
            <a:lvl5pPr lvl="4" rtl="0">
              <a:lnSpc>
                <a:spcPct val="100000"/>
              </a:lnSpc>
              <a:spcBef>
                <a:spcPts val="0"/>
              </a:spcBef>
              <a:spcAft>
                <a:spcPts val="0"/>
              </a:spcAft>
              <a:buClr>
                <a:srgbClr val="FFFFFF"/>
              </a:buClr>
              <a:buSzPts val="1200"/>
              <a:buNone/>
              <a:defRPr>
                <a:solidFill>
                  <a:srgbClr val="FFFFFF"/>
                </a:solidFill>
              </a:defRPr>
            </a:lvl5pPr>
            <a:lvl6pPr lvl="5" rtl="0">
              <a:lnSpc>
                <a:spcPct val="100000"/>
              </a:lnSpc>
              <a:spcBef>
                <a:spcPts val="0"/>
              </a:spcBef>
              <a:spcAft>
                <a:spcPts val="0"/>
              </a:spcAft>
              <a:buClr>
                <a:srgbClr val="FFFFFF"/>
              </a:buClr>
              <a:buSzPts val="1200"/>
              <a:buNone/>
              <a:defRPr>
                <a:solidFill>
                  <a:srgbClr val="FFFFFF"/>
                </a:solidFill>
              </a:defRPr>
            </a:lvl6pPr>
            <a:lvl7pPr lvl="6" rtl="0">
              <a:lnSpc>
                <a:spcPct val="100000"/>
              </a:lnSpc>
              <a:spcBef>
                <a:spcPts val="0"/>
              </a:spcBef>
              <a:spcAft>
                <a:spcPts val="0"/>
              </a:spcAft>
              <a:buClr>
                <a:srgbClr val="FFFFFF"/>
              </a:buClr>
              <a:buSzPts val="1200"/>
              <a:buNone/>
              <a:defRPr>
                <a:solidFill>
                  <a:srgbClr val="FFFFFF"/>
                </a:solidFill>
              </a:defRPr>
            </a:lvl7pPr>
            <a:lvl8pPr lvl="7" rtl="0">
              <a:lnSpc>
                <a:spcPct val="100000"/>
              </a:lnSpc>
              <a:spcBef>
                <a:spcPts val="0"/>
              </a:spcBef>
              <a:spcAft>
                <a:spcPts val="0"/>
              </a:spcAft>
              <a:buClr>
                <a:srgbClr val="FFFFFF"/>
              </a:buClr>
              <a:buSzPts val="1200"/>
              <a:buNone/>
              <a:defRPr>
                <a:solidFill>
                  <a:srgbClr val="FFFFFF"/>
                </a:solidFill>
              </a:defRPr>
            </a:lvl8pPr>
            <a:lvl9pPr lvl="8" rtl="0">
              <a:lnSpc>
                <a:spcPct val="100000"/>
              </a:lnSpc>
              <a:spcBef>
                <a:spcPts val="0"/>
              </a:spcBef>
              <a:spcAft>
                <a:spcPts val="0"/>
              </a:spcAft>
              <a:buClr>
                <a:srgbClr val="FFFFFF"/>
              </a:buClr>
              <a:buSzPts val="1200"/>
              <a:buNone/>
              <a:defRPr>
                <a:solidFill>
                  <a:srgbClr val="FFFFFF"/>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redits">
  <p:cSld name="CUSTOM_18">
    <p:bg>
      <p:bgPr>
        <a:blipFill>
          <a:blip r:embed="rId2">
            <a:alphaModFix/>
          </a:blip>
          <a:stretch>
            <a:fillRect/>
          </a:stretch>
        </a:blip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ctrTitle"/>
          </p:nvPr>
        </p:nvSpPr>
        <p:spPr>
          <a:xfrm>
            <a:off x="5067837" y="-118282"/>
            <a:ext cx="3491400" cy="915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1400"/>
              <a:buNone/>
              <a:defRPr sz="1400">
                <a:solidFill>
                  <a:schemeClr val="dk1"/>
                </a:solidFill>
              </a:defRPr>
            </a:lvl1pPr>
            <a:lvl2pPr lvl="1" algn="r" rtl="0">
              <a:spcBef>
                <a:spcPts val="0"/>
              </a:spcBef>
              <a:spcAft>
                <a:spcPts val="0"/>
              </a:spcAft>
              <a:buClr>
                <a:schemeClr val="dk1"/>
              </a:buClr>
              <a:buSzPts val="1400"/>
              <a:buNone/>
              <a:defRPr sz="1400">
                <a:solidFill>
                  <a:schemeClr val="dk1"/>
                </a:solidFill>
              </a:defRPr>
            </a:lvl2pPr>
            <a:lvl3pPr lvl="2" algn="r" rtl="0">
              <a:spcBef>
                <a:spcPts val="0"/>
              </a:spcBef>
              <a:spcAft>
                <a:spcPts val="0"/>
              </a:spcAft>
              <a:buClr>
                <a:schemeClr val="dk1"/>
              </a:buClr>
              <a:buSzPts val="1400"/>
              <a:buNone/>
              <a:defRPr sz="1400">
                <a:solidFill>
                  <a:schemeClr val="dk1"/>
                </a:solidFill>
              </a:defRPr>
            </a:lvl3pPr>
            <a:lvl4pPr lvl="3" algn="r" rtl="0">
              <a:spcBef>
                <a:spcPts val="0"/>
              </a:spcBef>
              <a:spcAft>
                <a:spcPts val="0"/>
              </a:spcAft>
              <a:buClr>
                <a:schemeClr val="dk1"/>
              </a:buClr>
              <a:buSzPts val="1400"/>
              <a:buNone/>
              <a:defRPr sz="1400">
                <a:solidFill>
                  <a:schemeClr val="dk1"/>
                </a:solidFill>
              </a:defRPr>
            </a:lvl4pPr>
            <a:lvl5pPr lvl="4" algn="r" rtl="0">
              <a:spcBef>
                <a:spcPts val="0"/>
              </a:spcBef>
              <a:spcAft>
                <a:spcPts val="0"/>
              </a:spcAft>
              <a:buClr>
                <a:schemeClr val="dk1"/>
              </a:buClr>
              <a:buSzPts val="1400"/>
              <a:buNone/>
              <a:defRPr sz="1400">
                <a:solidFill>
                  <a:schemeClr val="dk1"/>
                </a:solidFill>
              </a:defRPr>
            </a:lvl5pPr>
            <a:lvl6pPr lvl="5" algn="r" rtl="0">
              <a:spcBef>
                <a:spcPts val="0"/>
              </a:spcBef>
              <a:spcAft>
                <a:spcPts val="0"/>
              </a:spcAft>
              <a:buClr>
                <a:schemeClr val="dk1"/>
              </a:buClr>
              <a:buSzPts val="1400"/>
              <a:buNone/>
              <a:defRPr sz="1400">
                <a:solidFill>
                  <a:schemeClr val="dk1"/>
                </a:solidFill>
              </a:defRPr>
            </a:lvl6pPr>
            <a:lvl7pPr lvl="6" algn="r" rtl="0">
              <a:spcBef>
                <a:spcPts val="0"/>
              </a:spcBef>
              <a:spcAft>
                <a:spcPts val="0"/>
              </a:spcAft>
              <a:buClr>
                <a:schemeClr val="dk1"/>
              </a:buClr>
              <a:buSzPts val="1400"/>
              <a:buNone/>
              <a:defRPr sz="1400">
                <a:solidFill>
                  <a:schemeClr val="dk1"/>
                </a:solidFill>
              </a:defRPr>
            </a:lvl7pPr>
            <a:lvl8pPr lvl="7" algn="r" rtl="0">
              <a:spcBef>
                <a:spcPts val="0"/>
              </a:spcBef>
              <a:spcAft>
                <a:spcPts val="0"/>
              </a:spcAft>
              <a:buClr>
                <a:schemeClr val="dk1"/>
              </a:buClr>
              <a:buSzPts val="1400"/>
              <a:buNone/>
              <a:defRPr sz="1400">
                <a:solidFill>
                  <a:schemeClr val="dk1"/>
                </a:solidFill>
              </a:defRPr>
            </a:lvl8pPr>
            <a:lvl9pPr lvl="8" algn="r" rtl="0">
              <a:spcBef>
                <a:spcPts val="0"/>
              </a:spcBef>
              <a:spcAft>
                <a:spcPts val="0"/>
              </a:spcAft>
              <a:buClr>
                <a:schemeClr val="dk1"/>
              </a:buClr>
              <a:buSzPts val="1400"/>
              <a:buNone/>
              <a:defRPr sz="1400">
                <a:solidFill>
                  <a:schemeClr val="dk1"/>
                </a:solidFill>
              </a:defRPr>
            </a:lvl9pPr>
          </a:lstStyle>
          <a:p>
            <a:endParaRPr/>
          </a:p>
        </p:txBody>
      </p:sp>
      <p:sp>
        <p:nvSpPr>
          <p:cNvPr id="63" name="Google Shape;63;p12"/>
          <p:cNvSpPr txBox="1">
            <a:spLocks noGrp="1"/>
          </p:cNvSpPr>
          <p:nvPr>
            <p:ph type="body" idx="1"/>
          </p:nvPr>
        </p:nvSpPr>
        <p:spPr>
          <a:xfrm>
            <a:off x="2413200" y="213480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Char char="●"/>
              <a:defRPr>
                <a:solidFill>
                  <a:srgbClr val="000000"/>
                </a:solidFill>
              </a:defRPr>
            </a:lvl1pPr>
            <a:lvl2pPr marL="914400" lvl="1" indent="-304800" rtl="0">
              <a:spcBef>
                <a:spcPts val="1600"/>
              </a:spcBef>
              <a:spcAft>
                <a:spcPts val="0"/>
              </a:spcAft>
              <a:buClr>
                <a:srgbClr val="000000"/>
              </a:buClr>
              <a:buSzPts val="1200"/>
              <a:buChar char="○"/>
              <a:defRPr>
                <a:solidFill>
                  <a:srgbClr val="000000"/>
                </a:solidFill>
              </a:defRPr>
            </a:lvl2pPr>
            <a:lvl3pPr marL="1371600" lvl="2" indent="-304800" rtl="0">
              <a:spcBef>
                <a:spcPts val="1600"/>
              </a:spcBef>
              <a:spcAft>
                <a:spcPts val="0"/>
              </a:spcAft>
              <a:buClr>
                <a:srgbClr val="000000"/>
              </a:buClr>
              <a:buSzPts val="1200"/>
              <a:buChar char="■"/>
              <a:defRPr>
                <a:solidFill>
                  <a:srgbClr val="000000"/>
                </a:solidFill>
              </a:defRPr>
            </a:lvl3pPr>
            <a:lvl4pPr marL="1828800" lvl="3" indent="-304800" rtl="0">
              <a:spcBef>
                <a:spcPts val="1600"/>
              </a:spcBef>
              <a:spcAft>
                <a:spcPts val="0"/>
              </a:spcAft>
              <a:buClr>
                <a:srgbClr val="000000"/>
              </a:buClr>
              <a:buSzPts val="1200"/>
              <a:buChar char="●"/>
              <a:defRPr>
                <a:solidFill>
                  <a:srgbClr val="000000"/>
                </a:solidFill>
              </a:defRPr>
            </a:lvl4pPr>
            <a:lvl5pPr marL="2286000" lvl="4" indent="-304800" rtl="0">
              <a:spcBef>
                <a:spcPts val="1600"/>
              </a:spcBef>
              <a:spcAft>
                <a:spcPts val="0"/>
              </a:spcAft>
              <a:buClr>
                <a:srgbClr val="000000"/>
              </a:buClr>
              <a:buSzPts val="1200"/>
              <a:buChar char="○"/>
              <a:defRPr>
                <a:solidFill>
                  <a:srgbClr val="000000"/>
                </a:solidFill>
              </a:defRPr>
            </a:lvl5pPr>
            <a:lvl6pPr marL="2743200" lvl="5" indent="-304800" rtl="0">
              <a:spcBef>
                <a:spcPts val="1600"/>
              </a:spcBef>
              <a:spcAft>
                <a:spcPts val="0"/>
              </a:spcAft>
              <a:buClr>
                <a:srgbClr val="000000"/>
              </a:buClr>
              <a:buSzPts val="1200"/>
              <a:buChar char="■"/>
              <a:defRPr>
                <a:solidFill>
                  <a:srgbClr val="000000"/>
                </a:solidFill>
              </a:defRPr>
            </a:lvl6pPr>
            <a:lvl7pPr marL="3200400" lvl="6" indent="-304800" rtl="0">
              <a:spcBef>
                <a:spcPts val="1600"/>
              </a:spcBef>
              <a:spcAft>
                <a:spcPts val="0"/>
              </a:spcAft>
              <a:buClr>
                <a:srgbClr val="000000"/>
              </a:buClr>
              <a:buSzPts val="1200"/>
              <a:buChar char="●"/>
              <a:defRPr>
                <a:solidFill>
                  <a:srgbClr val="000000"/>
                </a:solidFill>
              </a:defRPr>
            </a:lvl7pPr>
            <a:lvl8pPr marL="3657600" lvl="7" indent="-304800" rtl="0">
              <a:spcBef>
                <a:spcPts val="1600"/>
              </a:spcBef>
              <a:spcAft>
                <a:spcPts val="0"/>
              </a:spcAft>
              <a:buClr>
                <a:srgbClr val="000000"/>
              </a:buClr>
              <a:buSzPts val="1200"/>
              <a:buChar char="○"/>
              <a:defRPr>
                <a:solidFill>
                  <a:srgbClr val="000000"/>
                </a:solidFill>
              </a:defRPr>
            </a:lvl8pPr>
            <a:lvl9pPr marL="4114800" lvl="8" indent="-304800" rtl="0">
              <a:spcBef>
                <a:spcPts val="1600"/>
              </a:spcBef>
              <a:spcAft>
                <a:spcPts val="1600"/>
              </a:spcAft>
              <a:buClr>
                <a:srgbClr val="000000"/>
              </a:buClr>
              <a:buSzPts val="1200"/>
              <a:buChar char="■"/>
              <a:defRPr>
                <a:solidFill>
                  <a:srgbClr val="000000"/>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800"/>
              <a:buFont typeface="Sanchez"/>
              <a:buNone/>
              <a:defRPr sz="2800">
                <a:latin typeface="Sanchez"/>
                <a:ea typeface="Sanchez"/>
                <a:cs typeface="Sanchez"/>
                <a:sym typeface="Sanchez"/>
              </a:defRPr>
            </a:lvl1pPr>
            <a:lvl2pPr lvl="1" rtl="0">
              <a:spcBef>
                <a:spcPts val="0"/>
              </a:spcBef>
              <a:spcAft>
                <a:spcPts val="0"/>
              </a:spcAft>
              <a:buClr>
                <a:srgbClr val="666666"/>
              </a:buClr>
              <a:buSzPts val="2800"/>
              <a:buFont typeface="Sanchez"/>
              <a:buNone/>
              <a:defRPr sz="2800">
                <a:solidFill>
                  <a:srgbClr val="666666"/>
                </a:solidFill>
                <a:latin typeface="Sanchez"/>
                <a:ea typeface="Sanchez"/>
                <a:cs typeface="Sanchez"/>
                <a:sym typeface="Sanchez"/>
              </a:defRPr>
            </a:lvl2pPr>
            <a:lvl3pPr lvl="2" rtl="0">
              <a:spcBef>
                <a:spcPts val="0"/>
              </a:spcBef>
              <a:spcAft>
                <a:spcPts val="0"/>
              </a:spcAft>
              <a:buClr>
                <a:srgbClr val="666666"/>
              </a:buClr>
              <a:buSzPts val="2800"/>
              <a:buFont typeface="Sanchez"/>
              <a:buNone/>
              <a:defRPr sz="2800">
                <a:solidFill>
                  <a:srgbClr val="666666"/>
                </a:solidFill>
                <a:latin typeface="Sanchez"/>
                <a:ea typeface="Sanchez"/>
                <a:cs typeface="Sanchez"/>
                <a:sym typeface="Sanchez"/>
              </a:defRPr>
            </a:lvl3pPr>
            <a:lvl4pPr lvl="3" rtl="0">
              <a:spcBef>
                <a:spcPts val="0"/>
              </a:spcBef>
              <a:spcAft>
                <a:spcPts val="0"/>
              </a:spcAft>
              <a:buClr>
                <a:srgbClr val="666666"/>
              </a:buClr>
              <a:buSzPts val="2800"/>
              <a:buFont typeface="Sanchez"/>
              <a:buNone/>
              <a:defRPr sz="2800">
                <a:solidFill>
                  <a:srgbClr val="666666"/>
                </a:solidFill>
                <a:latin typeface="Sanchez"/>
                <a:ea typeface="Sanchez"/>
                <a:cs typeface="Sanchez"/>
                <a:sym typeface="Sanchez"/>
              </a:defRPr>
            </a:lvl4pPr>
            <a:lvl5pPr lvl="4" rtl="0">
              <a:spcBef>
                <a:spcPts val="0"/>
              </a:spcBef>
              <a:spcAft>
                <a:spcPts val="0"/>
              </a:spcAft>
              <a:buClr>
                <a:srgbClr val="666666"/>
              </a:buClr>
              <a:buSzPts val="2800"/>
              <a:buFont typeface="Sanchez"/>
              <a:buNone/>
              <a:defRPr sz="2800">
                <a:solidFill>
                  <a:srgbClr val="666666"/>
                </a:solidFill>
                <a:latin typeface="Sanchez"/>
                <a:ea typeface="Sanchez"/>
                <a:cs typeface="Sanchez"/>
                <a:sym typeface="Sanchez"/>
              </a:defRPr>
            </a:lvl5pPr>
            <a:lvl6pPr lvl="5" rtl="0">
              <a:spcBef>
                <a:spcPts val="0"/>
              </a:spcBef>
              <a:spcAft>
                <a:spcPts val="0"/>
              </a:spcAft>
              <a:buClr>
                <a:srgbClr val="666666"/>
              </a:buClr>
              <a:buSzPts val="2800"/>
              <a:buFont typeface="Sanchez"/>
              <a:buNone/>
              <a:defRPr sz="2800">
                <a:solidFill>
                  <a:srgbClr val="666666"/>
                </a:solidFill>
                <a:latin typeface="Sanchez"/>
                <a:ea typeface="Sanchez"/>
                <a:cs typeface="Sanchez"/>
                <a:sym typeface="Sanchez"/>
              </a:defRPr>
            </a:lvl6pPr>
            <a:lvl7pPr lvl="6" rtl="0">
              <a:spcBef>
                <a:spcPts val="0"/>
              </a:spcBef>
              <a:spcAft>
                <a:spcPts val="0"/>
              </a:spcAft>
              <a:buClr>
                <a:srgbClr val="666666"/>
              </a:buClr>
              <a:buSzPts val="2800"/>
              <a:buFont typeface="Sanchez"/>
              <a:buNone/>
              <a:defRPr sz="2800">
                <a:solidFill>
                  <a:srgbClr val="666666"/>
                </a:solidFill>
                <a:latin typeface="Sanchez"/>
                <a:ea typeface="Sanchez"/>
                <a:cs typeface="Sanchez"/>
                <a:sym typeface="Sanchez"/>
              </a:defRPr>
            </a:lvl7pPr>
            <a:lvl8pPr lvl="7" rtl="0">
              <a:spcBef>
                <a:spcPts val="0"/>
              </a:spcBef>
              <a:spcAft>
                <a:spcPts val="0"/>
              </a:spcAft>
              <a:buClr>
                <a:srgbClr val="666666"/>
              </a:buClr>
              <a:buSzPts val="2800"/>
              <a:buFont typeface="Sanchez"/>
              <a:buNone/>
              <a:defRPr sz="2800">
                <a:solidFill>
                  <a:srgbClr val="666666"/>
                </a:solidFill>
                <a:latin typeface="Sanchez"/>
                <a:ea typeface="Sanchez"/>
                <a:cs typeface="Sanchez"/>
                <a:sym typeface="Sanchez"/>
              </a:defRPr>
            </a:lvl8pPr>
            <a:lvl9pPr lvl="8" rtl="0">
              <a:spcBef>
                <a:spcPts val="0"/>
              </a:spcBef>
              <a:spcAft>
                <a:spcPts val="0"/>
              </a:spcAft>
              <a:buClr>
                <a:srgbClr val="666666"/>
              </a:buClr>
              <a:buSzPts val="2800"/>
              <a:buFont typeface="Sanchez"/>
              <a:buNone/>
              <a:defRPr sz="2800">
                <a:solidFill>
                  <a:srgbClr val="666666"/>
                </a:solidFill>
                <a:latin typeface="Sanchez"/>
                <a:ea typeface="Sanchez"/>
                <a:cs typeface="Sanchez"/>
                <a:sym typeface="Sanchez"/>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SzPts val="1200"/>
              <a:buFont typeface="Antic"/>
              <a:buChar char="●"/>
              <a:defRPr sz="1200">
                <a:latin typeface="Antic"/>
                <a:ea typeface="Antic"/>
                <a:cs typeface="Antic"/>
                <a:sym typeface="Antic"/>
              </a:defRPr>
            </a:lvl1pPr>
            <a:lvl2pPr marL="914400" lvl="1" indent="-304800" rtl="0">
              <a:lnSpc>
                <a:spcPct val="115000"/>
              </a:lnSpc>
              <a:spcBef>
                <a:spcPts val="1600"/>
              </a:spcBef>
              <a:spcAft>
                <a:spcPts val="0"/>
              </a:spcAft>
              <a:buSzPts val="1200"/>
              <a:buFont typeface="Antic"/>
              <a:buChar char="○"/>
              <a:defRPr sz="1200">
                <a:latin typeface="Antic"/>
                <a:ea typeface="Antic"/>
                <a:cs typeface="Antic"/>
                <a:sym typeface="Antic"/>
              </a:defRPr>
            </a:lvl2pPr>
            <a:lvl3pPr marL="1371600" lvl="2" indent="-304800" rtl="0">
              <a:lnSpc>
                <a:spcPct val="115000"/>
              </a:lnSpc>
              <a:spcBef>
                <a:spcPts val="1600"/>
              </a:spcBef>
              <a:spcAft>
                <a:spcPts val="0"/>
              </a:spcAft>
              <a:buSzPts val="1200"/>
              <a:buFont typeface="Antic"/>
              <a:buChar char="■"/>
              <a:defRPr sz="1200">
                <a:latin typeface="Antic"/>
                <a:ea typeface="Antic"/>
                <a:cs typeface="Antic"/>
                <a:sym typeface="Antic"/>
              </a:defRPr>
            </a:lvl3pPr>
            <a:lvl4pPr marL="1828800" lvl="3" indent="-304800" rtl="0">
              <a:lnSpc>
                <a:spcPct val="115000"/>
              </a:lnSpc>
              <a:spcBef>
                <a:spcPts val="1600"/>
              </a:spcBef>
              <a:spcAft>
                <a:spcPts val="0"/>
              </a:spcAft>
              <a:buSzPts val="1200"/>
              <a:buFont typeface="Antic"/>
              <a:buChar char="●"/>
              <a:defRPr sz="1200">
                <a:latin typeface="Antic"/>
                <a:ea typeface="Antic"/>
                <a:cs typeface="Antic"/>
                <a:sym typeface="Antic"/>
              </a:defRPr>
            </a:lvl4pPr>
            <a:lvl5pPr marL="2286000" lvl="4" indent="-304800" rtl="0">
              <a:lnSpc>
                <a:spcPct val="115000"/>
              </a:lnSpc>
              <a:spcBef>
                <a:spcPts val="1600"/>
              </a:spcBef>
              <a:spcAft>
                <a:spcPts val="0"/>
              </a:spcAft>
              <a:buSzPts val="1200"/>
              <a:buFont typeface="Antic"/>
              <a:buChar char="○"/>
              <a:defRPr sz="1200">
                <a:latin typeface="Antic"/>
                <a:ea typeface="Antic"/>
                <a:cs typeface="Antic"/>
                <a:sym typeface="Antic"/>
              </a:defRPr>
            </a:lvl5pPr>
            <a:lvl6pPr marL="2743200" lvl="5" indent="-304800" rtl="0">
              <a:lnSpc>
                <a:spcPct val="115000"/>
              </a:lnSpc>
              <a:spcBef>
                <a:spcPts val="1600"/>
              </a:spcBef>
              <a:spcAft>
                <a:spcPts val="0"/>
              </a:spcAft>
              <a:buSzPts val="1200"/>
              <a:buFont typeface="Antic"/>
              <a:buChar char="■"/>
              <a:defRPr sz="1200">
                <a:latin typeface="Antic"/>
                <a:ea typeface="Antic"/>
                <a:cs typeface="Antic"/>
                <a:sym typeface="Antic"/>
              </a:defRPr>
            </a:lvl6pPr>
            <a:lvl7pPr marL="3200400" lvl="6" indent="-304800" rtl="0">
              <a:lnSpc>
                <a:spcPct val="115000"/>
              </a:lnSpc>
              <a:spcBef>
                <a:spcPts val="1600"/>
              </a:spcBef>
              <a:spcAft>
                <a:spcPts val="0"/>
              </a:spcAft>
              <a:buSzPts val="1200"/>
              <a:buFont typeface="Antic"/>
              <a:buChar char="●"/>
              <a:defRPr sz="1200">
                <a:latin typeface="Antic"/>
                <a:ea typeface="Antic"/>
                <a:cs typeface="Antic"/>
                <a:sym typeface="Antic"/>
              </a:defRPr>
            </a:lvl7pPr>
            <a:lvl8pPr marL="3657600" lvl="7" indent="-304800" rtl="0">
              <a:lnSpc>
                <a:spcPct val="115000"/>
              </a:lnSpc>
              <a:spcBef>
                <a:spcPts val="1600"/>
              </a:spcBef>
              <a:spcAft>
                <a:spcPts val="0"/>
              </a:spcAft>
              <a:buSzPts val="1200"/>
              <a:buFont typeface="Antic"/>
              <a:buChar char="○"/>
              <a:defRPr sz="1200">
                <a:latin typeface="Antic"/>
                <a:ea typeface="Antic"/>
                <a:cs typeface="Antic"/>
                <a:sym typeface="Antic"/>
              </a:defRPr>
            </a:lvl8pPr>
            <a:lvl9pPr marL="4114800" lvl="8" indent="-304800" rtl="0">
              <a:lnSpc>
                <a:spcPct val="115000"/>
              </a:lnSpc>
              <a:spcBef>
                <a:spcPts val="1600"/>
              </a:spcBef>
              <a:spcAft>
                <a:spcPts val="1600"/>
              </a:spcAft>
              <a:buSzPts val="1200"/>
              <a:buFont typeface="Antic"/>
              <a:buChar char="■"/>
              <a:defRPr sz="1200">
                <a:latin typeface="Antic"/>
                <a:ea typeface="Antic"/>
                <a:cs typeface="Antic"/>
                <a:sym typeface="Ant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5" r:id="rId6"/>
    <p:sldLayoutId id="2147483656" r:id="rId7"/>
    <p:sldLayoutId id="2147483657" r:id="rId8"/>
    <p:sldLayoutId id="2147483658" r:id="rId9"/>
    <p:sldLayoutId id="2147483660"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7" Type="http://schemas.openxmlformats.org/officeDocument/2006/relationships/image" Target="../media/image25.jpeg"/><Relationship Id="rId8" Type="http://schemas.openxmlformats.org/officeDocument/2006/relationships/image" Target="../media/image26.jpeg"/><Relationship Id="rId9"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jpe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8"/>
        <p:cNvGrpSpPr/>
        <p:nvPr/>
      </p:nvGrpSpPr>
      <p:grpSpPr>
        <a:xfrm>
          <a:off x="0" y="0"/>
          <a:ext cx="0" cy="0"/>
          <a:chOff x="0" y="0"/>
          <a:chExt cx="0" cy="0"/>
        </a:xfrm>
      </p:grpSpPr>
      <p:sp>
        <p:nvSpPr>
          <p:cNvPr id="79" name="Google Shape;79;p17"/>
          <p:cNvSpPr txBox="1">
            <a:spLocks noGrp="1"/>
          </p:cNvSpPr>
          <p:nvPr>
            <p:ph type="subTitle" idx="1"/>
          </p:nvPr>
        </p:nvSpPr>
        <p:spPr>
          <a:xfrm>
            <a:off x="0" y="4011910"/>
            <a:ext cx="4572000" cy="717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r-HR" sz="3200" dirty="0" smtClean="0">
                <a:solidFill>
                  <a:srgbClr val="D60093"/>
                </a:solidFill>
                <a:latin typeface="Cooper Black" pitchFamily="18" charset="0"/>
              </a:rPr>
              <a:t>Metamorfoza narcisa</a:t>
            </a:r>
            <a:endParaRPr sz="3200" dirty="0">
              <a:solidFill>
                <a:srgbClr val="D60093"/>
              </a:solidFill>
              <a:latin typeface="Cooper Black" pitchFamily="18" charset="0"/>
            </a:endParaRPr>
          </a:p>
        </p:txBody>
      </p:sp>
      <p:sp>
        <p:nvSpPr>
          <p:cNvPr id="80" name="Google Shape;80;p17"/>
          <p:cNvSpPr txBox="1">
            <a:spLocks noGrp="1"/>
          </p:cNvSpPr>
          <p:nvPr>
            <p:ph type="ctrTitle"/>
          </p:nvPr>
        </p:nvSpPr>
        <p:spPr>
          <a:xfrm>
            <a:off x="179512" y="3363838"/>
            <a:ext cx="3312368" cy="70218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HR" sz="3600" dirty="0" smtClean="0">
                <a:solidFill>
                  <a:schemeClr val="tx1"/>
                </a:solidFill>
                <a:latin typeface="Arial Rounded MT Bold" pitchFamily="34" charset="0"/>
                <a:cs typeface="Rod" pitchFamily="49" charset="-79"/>
              </a:rPr>
              <a:t>Salvador Dali</a:t>
            </a:r>
            <a:endParaRPr sz="3600" dirty="0">
              <a:solidFill>
                <a:schemeClr val="tx1"/>
              </a:solidFill>
              <a:latin typeface="Arial Rounded MT Bold" pitchFamily="34" charset="0"/>
              <a:cs typeface="Rod" pitchFamily="49" charset="-79"/>
            </a:endParaRPr>
          </a:p>
        </p:txBody>
      </p:sp>
      <p:cxnSp>
        <p:nvCxnSpPr>
          <p:cNvPr id="81" name="Google Shape;81;p17"/>
          <p:cNvCxnSpPr/>
          <p:nvPr/>
        </p:nvCxnSpPr>
        <p:spPr>
          <a:xfrm>
            <a:off x="0" y="4083918"/>
            <a:ext cx="3400500" cy="0"/>
          </a:xfrm>
          <a:prstGeom prst="straightConnector1">
            <a:avLst/>
          </a:prstGeom>
          <a:noFill/>
          <a:ln w="28575" cap="flat" cmpd="sng">
            <a:solidFill>
              <a:schemeClr val="accent2"/>
            </a:solidFill>
            <a:prstDash val="dot"/>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descr="Narcisss.jpg"/>
          <p:cNvPicPr>
            <a:picLocks noChangeAspect="1"/>
          </p:cNvPicPr>
          <p:nvPr/>
        </p:nvPicPr>
        <p:blipFill>
          <a:blip r:embed="rId3"/>
          <a:stretch>
            <a:fillRect/>
          </a:stretch>
        </p:blipFill>
        <p:spPr>
          <a:xfrm>
            <a:off x="2483768" y="1275606"/>
            <a:ext cx="4176464" cy="2376507"/>
          </a:xfrm>
          <a:prstGeom prst="rect">
            <a:avLst/>
          </a:prstGeom>
        </p:spPr>
      </p:pic>
      <p:pic>
        <p:nvPicPr>
          <p:cNvPr id="5" name="Slika 4" descr="Narcis.jpg"/>
          <p:cNvPicPr>
            <a:picLocks noChangeAspect="1"/>
          </p:cNvPicPr>
          <p:nvPr/>
        </p:nvPicPr>
        <p:blipFill>
          <a:blip r:embed="rId4"/>
          <a:stretch>
            <a:fillRect/>
          </a:stretch>
        </p:blipFill>
        <p:spPr>
          <a:xfrm>
            <a:off x="0" y="2049007"/>
            <a:ext cx="2555776" cy="3094493"/>
          </a:xfrm>
          <a:prstGeom prst="rect">
            <a:avLst/>
          </a:prstGeom>
        </p:spPr>
      </p:pic>
      <p:pic>
        <p:nvPicPr>
          <p:cNvPr id="6" name="Slika 5" descr="Narciss.jpg"/>
          <p:cNvPicPr>
            <a:picLocks noChangeAspect="1"/>
          </p:cNvPicPr>
          <p:nvPr/>
        </p:nvPicPr>
        <p:blipFill>
          <a:blip r:embed="rId5"/>
          <a:stretch>
            <a:fillRect/>
          </a:stretch>
        </p:blipFill>
        <p:spPr>
          <a:xfrm>
            <a:off x="6588224" y="0"/>
            <a:ext cx="2555776" cy="3975652"/>
          </a:xfrm>
          <a:prstGeom prst="rect">
            <a:avLst/>
          </a:prstGeom>
        </p:spPr>
      </p:pic>
      <p:sp>
        <p:nvSpPr>
          <p:cNvPr id="8" name="Google Shape;418;p30"/>
          <p:cNvSpPr txBox="1">
            <a:spLocks noGrp="1"/>
          </p:cNvSpPr>
          <p:nvPr>
            <p:ph type="ctrTitle"/>
          </p:nvPr>
        </p:nvSpPr>
        <p:spPr>
          <a:xfrm>
            <a:off x="2483768" y="0"/>
            <a:ext cx="3491400" cy="915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HR" sz="2800" dirty="0" smtClean="0">
                <a:solidFill>
                  <a:schemeClr val="accent2"/>
                </a:solidFill>
              </a:rPr>
              <a:t>Narcis</a:t>
            </a:r>
            <a:endParaRPr sz="2800" dirty="0">
              <a:solidFill>
                <a:schemeClr val="accent2"/>
              </a:solidFill>
            </a:endParaRPr>
          </a:p>
        </p:txBody>
      </p:sp>
      <p:cxnSp>
        <p:nvCxnSpPr>
          <p:cNvPr id="9" name="Google Shape;419;p30"/>
          <p:cNvCxnSpPr/>
          <p:nvPr/>
        </p:nvCxnSpPr>
        <p:spPr>
          <a:xfrm>
            <a:off x="3131840" y="915566"/>
            <a:ext cx="2304256" cy="0"/>
          </a:xfrm>
          <a:prstGeom prst="straightConnector1">
            <a:avLst/>
          </a:prstGeom>
          <a:noFill/>
          <a:ln w="28575" cap="flat" cmpd="sng">
            <a:solidFill>
              <a:schemeClr val="accent2"/>
            </a:solidFill>
            <a:prstDash val="dot"/>
            <a:round/>
            <a:headEnd type="none" w="med" len="med"/>
            <a:tailEnd type="non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12" name="Google Shape;119;p20"/>
          <p:cNvPicPr preferRelativeResize="0"/>
          <p:nvPr/>
        </p:nvPicPr>
        <p:blipFill>
          <a:blip r:embed="rId3">
            <a:alphaModFix/>
          </a:blip>
          <a:stretch>
            <a:fillRect/>
          </a:stretch>
        </p:blipFill>
        <p:spPr>
          <a:xfrm>
            <a:off x="0" y="-3"/>
            <a:ext cx="9144000" cy="5143503"/>
          </a:xfrm>
          <a:prstGeom prst="rect">
            <a:avLst/>
          </a:prstGeom>
          <a:noFill/>
          <a:ln>
            <a:noFill/>
          </a:ln>
        </p:spPr>
      </p:pic>
      <p:sp>
        <p:nvSpPr>
          <p:cNvPr id="396" name="Google Shape;396;p28"/>
          <p:cNvSpPr txBox="1">
            <a:spLocks noGrp="1"/>
          </p:cNvSpPr>
          <p:nvPr>
            <p:ph type="body" idx="1"/>
          </p:nvPr>
        </p:nvSpPr>
        <p:spPr>
          <a:xfrm>
            <a:off x="323528" y="1779662"/>
            <a:ext cx="4032448" cy="1476000"/>
          </a:xfrm>
          <a:prstGeom prst="rect">
            <a:avLst/>
          </a:prstGeom>
        </p:spPr>
        <p:txBody>
          <a:bodyPr spcFirstLastPara="1" wrap="square" lIns="91425" tIns="91425" rIns="91425" bIns="91425" anchor="t" anchorCtr="0">
            <a:noAutofit/>
          </a:bodyPr>
          <a:lstStyle/>
          <a:p>
            <a:pPr marL="0" indent="0" defTabSz="0">
              <a:lnSpc>
                <a:spcPct val="100000"/>
              </a:lnSpc>
              <a:spcBef>
                <a:spcPts val="600"/>
              </a:spcBef>
              <a:spcAft>
                <a:spcPts val="600"/>
              </a:spcAft>
              <a:buFont typeface="Arial" pitchFamily="34" charset="0"/>
              <a:buChar char="•"/>
            </a:pPr>
            <a:r>
              <a:rPr lang="hr-HR" dirty="0" smtClean="0">
                <a:solidFill>
                  <a:schemeClr val="dk1"/>
                </a:solidFill>
              </a:rPr>
              <a:t>  “Postoji samo jedna razlika između mene i luđaka. Luđak misli da je normalan, a ja znam da sam lud.”</a:t>
            </a:r>
          </a:p>
          <a:p>
            <a:pPr marL="0" indent="0" defTabSz="0">
              <a:lnSpc>
                <a:spcPct val="100000"/>
              </a:lnSpc>
              <a:spcBef>
                <a:spcPts val="600"/>
              </a:spcBef>
              <a:spcAft>
                <a:spcPts val="600"/>
              </a:spcAft>
              <a:buFont typeface="Arial" pitchFamily="34" charset="0"/>
              <a:buChar char="•"/>
            </a:pPr>
            <a:r>
              <a:rPr lang="hr-HR" dirty="0" smtClean="0">
                <a:solidFill>
                  <a:schemeClr val="dk1"/>
                </a:solidFill>
              </a:rPr>
              <a:t>  “Inteligencija bez ambicije je poput ptice koja nema krila.”</a:t>
            </a:r>
          </a:p>
          <a:p>
            <a:pPr marL="0" indent="0" defTabSz="0">
              <a:lnSpc>
                <a:spcPct val="100000"/>
              </a:lnSpc>
              <a:spcBef>
                <a:spcPts val="600"/>
              </a:spcBef>
              <a:spcAft>
                <a:spcPts val="600"/>
              </a:spcAft>
              <a:buFont typeface="Arial" pitchFamily="34" charset="0"/>
              <a:buChar char="•"/>
            </a:pPr>
            <a:r>
              <a:rPr lang="hr-HR" dirty="0" smtClean="0">
                <a:solidFill>
                  <a:schemeClr val="dk1"/>
                </a:solidFill>
              </a:rPr>
              <a:t>  “Svako jutro kad se probudim iskusim najveće zadovoljstvo – a to je da sam ja Salvador Dali.”</a:t>
            </a:r>
          </a:p>
          <a:p>
            <a:pPr marL="0" indent="0" defTabSz="0">
              <a:lnSpc>
                <a:spcPct val="100000"/>
              </a:lnSpc>
              <a:spcBef>
                <a:spcPts val="600"/>
              </a:spcBef>
              <a:spcAft>
                <a:spcPts val="600"/>
              </a:spcAft>
              <a:buFont typeface="Arial" pitchFamily="34" charset="0"/>
              <a:buChar char="•"/>
            </a:pPr>
            <a:r>
              <a:rPr lang="hr-HR" dirty="0" smtClean="0">
                <a:solidFill>
                  <a:schemeClr val="dk1"/>
                </a:solidFill>
              </a:rPr>
              <a:t>  “Kada sam imao 6 godina, htio sam biti kuhar. Kada sam napunio 7, htio sam biti Napoleon. I moja ambicija je nastavila rasti poslije toga.”</a:t>
            </a:r>
          </a:p>
          <a:p>
            <a:pPr marL="0" indent="0" defTabSz="0">
              <a:lnSpc>
                <a:spcPct val="100000"/>
              </a:lnSpc>
              <a:spcBef>
                <a:spcPts val="600"/>
              </a:spcBef>
              <a:spcAft>
                <a:spcPts val="600"/>
              </a:spcAft>
              <a:buFont typeface="Arial" pitchFamily="34" charset="0"/>
              <a:buChar char="•"/>
            </a:pPr>
            <a:r>
              <a:rPr lang="hr-HR" dirty="0" smtClean="0">
                <a:solidFill>
                  <a:schemeClr val="dk1"/>
                </a:solidFill>
              </a:rPr>
              <a:t>  “Ne plašite se savršenstva. Nikada ga nećete dostići.”</a:t>
            </a:r>
          </a:p>
          <a:p>
            <a:pPr marL="0" indent="0" defTabSz="0">
              <a:lnSpc>
                <a:spcPct val="100000"/>
              </a:lnSpc>
              <a:spcBef>
                <a:spcPts val="600"/>
              </a:spcBef>
              <a:spcAft>
                <a:spcPts val="600"/>
              </a:spcAft>
              <a:buFont typeface="Arial" pitchFamily="34" charset="0"/>
              <a:buChar char="•"/>
            </a:pPr>
            <a:r>
              <a:rPr lang="hr-HR" dirty="0" smtClean="0">
                <a:solidFill>
                  <a:schemeClr val="dk1"/>
                </a:solidFill>
              </a:rPr>
              <a:t>  “Postavljeni kao dva stražara, brkovi brane prilaz mojoj ličnosti.”</a:t>
            </a:r>
            <a:endParaRPr dirty="0">
              <a:solidFill>
                <a:schemeClr val="dk1"/>
              </a:solidFill>
            </a:endParaRPr>
          </a:p>
        </p:txBody>
      </p:sp>
      <p:sp>
        <p:nvSpPr>
          <p:cNvPr id="397" name="Google Shape;397;p28"/>
          <p:cNvSpPr txBox="1">
            <a:spLocks noGrp="1"/>
          </p:cNvSpPr>
          <p:nvPr>
            <p:ph type="ctrTitle"/>
          </p:nvPr>
        </p:nvSpPr>
        <p:spPr>
          <a:xfrm>
            <a:off x="3707904" y="-308570"/>
            <a:ext cx="2232248" cy="91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r-HR" sz="1800" dirty="0" smtClean="0"/>
              <a:t>Ostale Zanimljivosti</a:t>
            </a:r>
            <a:r>
              <a:rPr lang="es" sz="1800" dirty="0" smtClean="0"/>
              <a:t> </a:t>
            </a:r>
            <a:endParaRPr sz="1800" dirty="0"/>
          </a:p>
        </p:txBody>
      </p:sp>
      <p:cxnSp>
        <p:nvCxnSpPr>
          <p:cNvPr id="398" name="Google Shape;398;p28"/>
          <p:cNvCxnSpPr/>
          <p:nvPr/>
        </p:nvCxnSpPr>
        <p:spPr>
          <a:xfrm>
            <a:off x="3707904" y="581262"/>
            <a:ext cx="2232248" cy="0"/>
          </a:xfrm>
          <a:prstGeom prst="straightConnector1">
            <a:avLst/>
          </a:prstGeom>
          <a:noFill/>
          <a:ln w="28575" cap="flat" cmpd="sng">
            <a:solidFill>
              <a:schemeClr val="accent2"/>
            </a:solidFill>
            <a:prstDash val="dot"/>
            <a:round/>
            <a:headEnd type="none" w="med" len="med"/>
            <a:tailEnd type="none" w="med" len="med"/>
          </a:ln>
        </p:spPr>
      </p:cxnSp>
      <p:sp>
        <p:nvSpPr>
          <p:cNvPr id="11" name="TekstniOkvir 10"/>
          <p:cNvSpPr txBox="1"/>
          <p:nvPr/>
        </p:nvSpPr>
        <p:spPr>
          <a:xfrm>
            <a:off x="611560" y="1347614"/>
            <a:ext cx="2520280" cy="338554"/>
          </a:xfrm>
          <a:prstGeom prst="rect">
            <a:avLst/>
          </a:prstGeom>
          <a:noFill/>
        </p:spPr>
        <p:txBody>
          <a:bodyPr wrap="square" rtlCol="0">
            <a:spAutoFit/>
          </a:bodyPr>
          <a:lstStyle/>
          <a:p>
            <a:r>
              <a:rPr lang="hr-HR" sz="1600" b="1" dirty="0" smtClean="0">
                <a:latin typeface="Comic Sans MS" pitchFamily="66" charset="0"/>
              </a:rPr>
              <a:t>Salvador Dali - Izreke</a:t>
            </a:r>
            <a:endParaRPr lang="hr-HR" sz="1600" b="1" dirty="0">
              <a:latin typeface="Comic Sans MS" pitchFamily="66"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6" name="Google Shape;119;p20"/>
          <p:cNvPicPr preferRelativeResize="0"/>
          <p:nvPr/>
        </p:nvPicPr>
        <p:blipFill>
          <a:blip r:embed="rId3">
            <a:alphaModFix/>
          </a:blip>
          <a:stretch>
            <a:fillRect/>
          </a:stretch>
        </p:blipFill>
        <p:spPr>
          <a:xfrm>
            <a:off x="0" y="0"/>
            <a:ext cx="9144000" cy="5143503"/>
          </a:xfrm>
          <a:prstGeom prst="rect">
            <a:avLst/>
          </a:prstGeom>
          <a:noFill/>
          <a:ln>
            <a:noFill/>
          </a:ln>
        </p:spPr>
      </p:pic>
      <p:pic>
        <p:nvPicPr>
          <p:cNvPr id="10" name="Slika 9" descr="Djelo4.jpg"/>
          <p:cNvPicPr>
            <a:picLocks noChangeAspect="1"/>
          </p:cNvPicPr>
          <p:nvPr/>
        </p:nvPicPr>
        <p:blipFill>
          <a:blip r:embed="rId4"/>
          <a:stretch>
            <a:fillRect/>
          </a:stretch>
        </p:blipFill>
        <p:spPr>
          <a:xfrm>
            <a:off x="5148064" y="771550"/>
            <a:ext cx="1549591" cy="1995686"/>
          </a:xfrm>
          <a:prstGeom prst="rect">
            <a:avLst/>
          </a:prstGeom>
        </p:spPr>
      </p:pic>
      <p:pic>
        <p:nvPicPr>
          <p:cNvPr id="12" name="Slika 11" descr="Djelo5.jpg"/>
          <p:cNvPicPr>
            <a:picLocks noChangeAspect="1"/>
          </p:cNvPicPr>
          <p:nvPr/>
        </p:nvPicPr>
        <p:blipFill>
          <a:blip r:embed="rId5"/>
          <a:stretch>
            <a:fillRect/>
          </a:stretch>
        </p:blipFill>
        <p:spPr>
          <a:xfrm>
            <a:off x="3851920" y="843558"/>
            <a:ext cx="1368152" cy="1932786"/>
          </a:xfrm>
          <a:prstGeom prst="rect">
            <a:avLst/>
          </a:prstGeom>
        </p:spPr>
      </p:pic>
      <p:sp>
        <p:nvSpPr>
          <p:cNvPr id="396" name="Google Shape;396;p28"/>
          <p:cNvSpPr txBox="1">
            <a:spLocks noGrp="1"/>
          </p:cNvSpPr>
          <p:nvPr>
            <p:ph type="body" idx="1"/>
          </p:nvPr>
        </p:nvSpPr>
        <p:spPr>
          <a:xfrm>
            <a:off x="323528" y="1779662"/>
            <a:ext cx="4032448" cy="1476000"/>
          </a:xfrm>
          <a:prstGeom prst="rect">
            <a:avLst/>
          </a:prstGeom>
        </p:spPr>
        <p:txBody>
          <a:bodyPr spcFirstLastPara="1" wrap="square" lIns="91425" tIns="91425" rIns="91425" bIns="91425" anchor="t" anchorCtr="0">
            <a:noAutofit/>
          </a:bodyPr>
          <a:lstStyle/>
          <a:p>
            <a:pPr marL="0" indent="0" defTabSz="0">
              <a:lnSpc>
                <a:spcPct val="100000"/>
              </a:lnSpc>
              <a:spcBef>
                <a:spcPts val="600"/>
              </a:spcBef>
              <a:spcAft>
                <a:spcPts val="600"/>
              </a:spcAft>
              <a:buFont typeface="Arial" pitchFamily="34" charset="0"/>
              <a:buChar char="•"/>
            </a:pPr>
            <a:r>
              <a:rPr lang="hr-HR" dirty="0" smtClean="0">
                <a:solidFill>
                  <a:schemeClr val="dk1"/>
                </a:solidFill>
              </a:rPr>
              <a:t>  Upornost sjećanja– 1931.</a:t>
            </a:r>
          </a:p>
          <a:p>
            <a:pPr marL="0" indent="0" defTabSz="0">
              <a:lnSpc>
                <a:spcPct val="100000"/>
              </a:lnSpc>
              <a:spcBef>
                <a:spcPts val="600"/>
              </a:spcBef>
              <a:spcAft>
                <a:spcPts val="600"/>
              </a:spcAft>
              <a:buFont typeface="Arial" pitchFamily="34" charset="0"/>
              <a:buChar char="•"/>
            </a:pPr>
            <a:r>
              <a:rPr lang="hr-HR" dirty="0" smtClean="0">
                <a:solidFill>
                  <a:schemeClr val="dk1"/>
                </a:solidFill>
              </a:rPr>
              <a:t>  Zagonetka žudnje – 1929.</a:t>
            </a:r>
          </a:p>
          <a:p>
            <a:pPr marL="0" indent="0" defTabSz="0">
              <a:lnSpc>
                <a:spcPct val="100000"/>
              </a:lnSpc>
              <a:spcBef>
                <a:spcPts val="600"/>
              </a:spcBef>
              <a:spcAft>
                <a:spcPts val="600"/>
              </a:spcAft>
              <a:buFont typeface="Arial" pitchFamily="34" charset="0"/>
              <a:buChar char="•"/>
            </a:pPr>
            <a:r>
              <a:rPr lang="hr-HR" dirty="0" smtClean="0">
                <a:solidFill>
                  <a:schemeClr val="dk1"/>
                </a:solidFill>
              </a:rPr>
              <a:t> Raspadanje upornosti sjećanja – 1952. - 1954.</a:t>
            </a:r>
          </a:p>
          <a:p>
            <a:pPr marL="0" indent="0" defTabSz="0">
              <a:lnSpc>
                <a:spcPct val="100000"/>
              </a:lnSpc>
              <a:spcBef>
                <a:spcPts val="600"/>
              </a:spcBef>
              <a:spcAft>
                <a:spcPts val="600"/>
              </a:spcAft>
              <a:buFont typeface="Arial" pitchFamily="34" charset="0"/>
              <a:buChar char="•"/>
            </a:pPr>
            <a:r>
              <a:rPr lang="hr-HR" dirty="0" smtClean="0">
                <a:solidFill>
                  <a:schemeClr val="dk1"/>
                </a:solidFill>
              </a:rPr>
              <a:t> Mlada žena na prozoru– 1925.</a:t>
            </a:r>
          </a:p>
          <a:p>
            <a:pPr marL="0" indent="0" defTabSz="0">
              <a:lnSpc>
                <a:spcPct val="100000"/>
              </a:lnSpc>
              <a:spcBef>
                <a:spcPts val="600"/>
              </a:spcBef>
              <a:spcAft>
                <a:spcPts val="600"/>
              </a:spcAft>
              <a:buFont typeface="Arial" pitchFamily="34" charset="0"/>
              <a:buChar char="•"/>
            </a:pPr>
            <a:r>
              <a:rPr lang="hr-HR" dirty="0" smtClean="0">
                <a:solidFill>
                  <a:schemeClr val="dk1"/>
                </a:solidFill>
              </a:rPr>
              <a:t>  Lice rata – 1940.</a:t>
            </a:r>
          </a:p>
          <a:p>
            <a:pPr marL="0" indent="0" defTabSz="0">
              <a:lnSpc>
                <a:spcPct val="100000"/>
              </a:lnSpc>
              <a:spcBef>
                <a:spcPts val="600"/>
              </a:spcBef>
              <a:spcAft>
                <a:spcPts val="600"/>
              </a:spcAft>
              <a:buFont typeface="Arial" pitchFamily="34" charset="0"/>
              <a:buChar char="•"/>
            </a:pPr>
            <a:r>
              <a:rPr lang="hr-HR" dirty="0" smtClean="0">
                <a:solidFill>
                  <a:schemeClr val="dk1"/>
                </a:solidFill>
              </a:rPr>
              <a:t>  Žirafa u plamenu– 1937.</a:t>
            </a:r>
          </a:p>
          <a:p>
            <a:pPr marL="0" indent="0" defTabSz="0">
              <a:lnSpc>
                <a:spcPct val="100000"/>
              </a:lnSpc>
              <a:spcBef>
                <a:spcPts val="600"/>
              </a:spcBef>
              <a:spcAft>
                <a:spcPts val="600"/>
              </a:spcAft>
              <a:buFont typeface="Arial" pitchFamily="34" charset="0"/>
              <a:buChar char="•"/>
            </a:pPr>
            <a:r>
              <a:rPr lang="hr-HR" dirty="0" smtClean="0">
                <a:solidFill>
                  <a:schemeClr val="dk1"/>
                </a:solidFill>
              </a:rPr>
              <a:t>  Slonovi – 1948.</a:t>
            </a:r>
          </a:p>
          <a:p>
            <a:pPr marL="0" indent="0" defTabSz="0">
              <a:lnSpc>
                <a:spcPct val="100000"/>
              </a:lnSpc>
              <a:spcBef>
                <a:spcPts val="600"/>
              </a:spcBef>
              <a:spcAft>
                <a:spcPts val="600"/>
              </a:spcAft>
              <a:buFont typeface="Arial" pitchFamily="34" charset="0"/>
              <a:buChar char="•"/>
            </a:pPr>
            <a:r>
              <a:rPr lang="hr-HR" dirty="0" smtClean="0">
                <a:solidFill>
                  <a:schemeClr val="dk1"/>
                </a:solidFill>
              </a:rPr>
              <a:t>  Jesenski kanibalizam – 1936.</a:t>
            </a:r>
            <a:endParaRPr dirty="0">
              <a:solidFill>
                <a:schemeClr val="dk1"/>
              </a:solidFill>
            </a:endParaRPr>
          </a:p>
        </p:txBody>
      </p:sp>
      <p:sp>
        <p:nvSpPr>
          <p:cNvPr id="397" name="Google Shape;397;p28"/>
          <p:cNvSpPr txBox="1">
            <a:spLocks noGrp="1"/>
          </p:cNvSpPr>
          <p:nvPr>
            <p:ph type="ctrTitle"/>
          </p:nvPr>
        </p:nvSpPr>
        <p:spPr>
          <a:xfrm>
            <a:off x="3707904" y="-308570"/>
            <a:ext cx="2232248" cy="91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r-HR" sz="1800" dirty="0" smtClean="0">
                <a:solidFill>
                  <a:schemeClr val="accent2"/>
                </a:solidFill>
              </a:rPr>
              <a:t>Ostale Zanimljivosti</a:t>
            </a:r>
            <a:r>
              <a:rPr lang="es" sz="1800" dirty="0" smtClean="0">
                <a:solidFill>
                  <a:schemeClr val="accent2"/>
                </a:solidFill>
              </a:rPr>
              <a:t> </a:t>
            </a:r>
            <a:endParaRPr sz="1800" dirty="0">
              <a:solidFill>
                <a:schemeClr val="accent2"/>
              </a:solidFill>
            </a:endParaRPr>
          </a:p>
        </p:txBody>
      </p:sp>
      <p:cxnSp>
        <p:nvCxnSpPr>
          <p:cNvPr id="398" name="Google Shape;398;p28"/>
          <p:cNvCxnSpPr/>
          <p:nvPr/>
        </p:nvCxnSpPr>
        <p:spPr>
          <a:xfrm>
            <a:off x="3707904" y="581262"/>
            <a:ext cx="2232248" cy="0"/>
          </a:xfrm>
          <a:prstGeom prst="straightConnector1">
            <a:avLst/>
          </a:prstGeom>
          <a:noFill/>
          <a:ln w="28575" cap="flat" cmpd="sng">
            <a:solidFill>
              <a:schemeClr val="accent2"/>
            </a:solidFill>
            <a:prstDash val="dot"/>
            <a:round/>
            <a:headEnd type="none" w="med" len="med"/>
            <a:tailEnd type="none" w="med" len="med"/>
          </a:ln>
        </p:spPr>
      </p:cxnSp>
      <p:sp>
        <p:nvSpPr>
          <p:cNvPr id="11" name="TekstniOkvir 10"/>
          <p:cNvSpPr txBox="1"/>
          <p:nvPr/>
        </p:nvSpPr>
        <p:spPr>
          <a:xfrm>
            <a:off x="611560" y="1347614"/>
            <a:ext cx="2520280" cy="338554"/>
          </a:xfrm>
          <a:prstGeom prst="rect">
            <a:avLst/>
          </a:prstGeom>
          <a:noFill/>
        </p:spPr>
        <p:txBody>
          <a:bodyPr wrap="square" rtlCol="0">
            <a:spAutoFit/>
          </a:bodyPr>
          <a:lstStyle/>
          <a:p>
            <a:r>
              <a:rPr lang="hr-HR" sz="1600" b="1" dirty="0" smtClean="0">
                <a:latin typeface="Comic Sans MS" pitchFamily="66" charset="0"/>
              </a:rPr>
              <a:t>Salvador Dali – Djela</a:t>
            </a:r>
            <a:endParaRPr lang="hr-HR" sz="1600" b="1" dirty="0">
              <a:latin typeface="Comic Sans MS" pitchFamily="66" charset="0"/>
            </a:endParaRPr>
          </a:p>
        </p:txBody>
      </p:sp>
      <p:pic>
        <p:nvPicPr>
          <p:cNvPr id="7" name="Slika 6" descr="Djelo1.jpg"/>
          <p:cNvPicPr>
            <a:picLocks noChangeAspect="1"/>
          </p:cNvPicPr>
          <p:nvPr/>
        </p:nvPicPr>
        <p:blipFill>
          <a:blip r:embed="rId6"/>
          <a:stretch>
            <a:fillRect/>
          </a:stretch>
        </p:blipFill>
        <p:spPr>
          <a:xfrm>
            <a:off x="6542468" y="1491630"/>
            <a:ext cx="2601531" cy="1906466"/>
          </a:xfrm>
          <a:prstGeom prst="rect">
            <a:avLst/>
          </a:prstGeom>
        </p:spPr>
      </p:pic>
      <p:pic>
        <p:nvPicPr>
          <p:cNvPr id="8" name="Slika 7" descr="Djelo2.jpg"/>
          <p:cNvPicPr>
            <a:picLocks noChangeAspect="1"/>
          </p:cNvPicPr>
          <p:nvPr/>
        </p:nvPicPr>
        <p:blipFill>
          <a:blip r:embed="rId7"/>
          <a:stretch>
            <a:fillRect/>
          </a:stretch>
        </p:blipFill>
        <p:spPr>
          <a:xfrm>
            <a:off x="3779912" y="2715766"/>
            <a:ext cx="2913282" cy="2427734"/>
          </a:xfrm>
          <a:prstGeom prst="rect">
            <a:avLst/>
          </a:prstGeom>
        </p:spPr>
      </p:pic>
      <p:pic>
        <p:nvPicPr>
          <p:cNvPr id="9" name="Slika 8" descr="Djelo3.jpg"/>
          <p:cNvPicPr>
            <a:picLocks noChangeAspect="1"/>
          </p:cNvPicPr>
          <p:nvPr/>
        </p:nvPicPr>
        <p:blipFill>
          <a:blip r:embed="rId8"/>
          <a:stretch>
            <a:fillRect/>
          </a:stretch>
        </p:blipFill>
        <p:spPr>
          <a:xfrm>
            <a:off x="6516216" y="-1"/>
            <a:ext cx="2627785" cy="1637739"/>
          </a:xfrm>
          <a:prstGeom prst="rect">
            <a:avLst/>
          </a:prstGeom>
        </p:spPr>
      </p:pic>
      <p:pic>
        <p:nvPicPr>
          <p:cNvPr id="13" name="Slika 12" descr="Djelo6.jpg"/>
          <p:cNvPicPr>
            <a:picLocks noChangeAspect="1"/>
          </p:cNvPicPr>
          <p:nvPr/>
        </p:nvPicPr>
        <p:blipFill>
          <a:blip r:embed="rId9"/>
          <a:stretch>
            <a:fillRect/>
          </a:stretch>
        </p:blipFill>
        <p:spPr>
          <a:xfrm>
            <a:off x="6625286" y="3219822"/>
            <a:ext cx="2518714" cy="192367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6" name="Google Shape;119;p20"/>
          <p:cNvPicPr preferRelativeResize="0"/>
          <p:nvPr/>
        </p:nvPicPr>
        <p:blipFill>
          <a:blip r:embed="rId3">
            <a:alphaModFix/>
          </a:blip>
          <a:stretch>
            <a:fillRect/>
          </a:stretch>
        </p:blipFill>
        <p:spPr>
          <a:xfrm>
            <a:off x="0" y="-3"/>
            <a:ext cx="9144000" cy="5143503"/>
          </a:xfrm>
          <a:prstGeom prst="rect">
            <a:avLst/>
          </a:prstGeom>
          <a:noFill/>
          <a:ln>
            <a:noFill/>
          </a:ln>
        </p:spPr>
      </p:pic>
      <p:sp>
        <p:nvSpPr>
          <p:cNvPr id="396" name="Google Shape;396;p28"/>
          <p:cNvSpPr txBox="1">
            <a:spLocks noGrp="1"/>
          </p:cNvSpPr>
          <p:nvPr>
            <p:ph type="body" idx="1"/>
          </p:nvPr>
        </p:nvSpPr>
        <p:spPr>
          <a:xfrm>
            <a:off x="323528" y="1779662"/>
            <a:ext cx="4032448" cy="1476000"/>
          </a:xfrm>
          <a:prstGeom prst="rect">
            <a:avLst/>
          </a:prstGeom>
        </p:spPr>
        <p:txBody>
          <a:bodyPr spcFirstLastPara="1" wrap="square" lIns="91425" tIns="91425" rIns="91425" bIns="91425" anchor="t" anchorCtr="0">
            <a:noAutofit/>
          </a:bodyPr>
          <a:lstStyle/>
          <a:p>
            <a:pPr marL="0" indent="0" defTabSz="0">
              <a:lnSpc>
                <a:spcPct val="100000"/>
              </a:lnSpc>
              <a:spcBef>
                <a:spcPts val="600"/>
              </a:spcBef>
              <a:spcAft>
                <a:spcPts val="600"/>
              </a:spcAft>
              <a:buFont typeface="Arial" pitchFamily="34" charset="0"/>
              <a:buChar char="•"/>
            </a:pPr>
            <a:r>
              <a:rPr lang="hr-HR" dirty="0" smtClean="0">
                <a:solidFill>
                  <a:schemeClr val="dk1"/>
                </a:solidFill>
              </a:rPr>
              <a:t>  Vjerovao je da značenje njegova imena ukazuje na to da je predodređen da spasi slikarstvo od osrednjosti moderne umjetnosti.</a:t>
            </a:r>
          </a:p>
          <a:p>
            <a:pPr marL="0" indent="0" defTabSz="0">
              <a:lnSpc>
                <a:spcPct val="100000"/>
              </a:lnSpc>
              <a:spcBef>
                <a:spcPts val="600"/>
              </a:spcBef>
              <a:spcAft>
                <a:spcPts val="600"/>
              </a:spcAft>
              <a:buFont typeface="Arial" pitchFamily="34" charset="0"/>
              <a:buChar char="•"/>
            </a:pPr>
            <a:r>
              <a:rPr lang="hr-HR" dirty="0" smtClean="0">
                <a:solidFill>
                  <a:schemeClr val="dk1"/>
                </a:solidFill>
              </a:rPr>
              <a:t> Njegovo djetinjstvo bilo je obilježeno brojnim halucinacijama koje su razvile njegove snove i opsesije.</a:t>
            </a:r>
          </a:p>
          <a:p>
            <a:pPr marL="0" indent="0" defTabSz="0">
              <a:lnSpc>
                <a:spcPct val="100000"/>
              </a:lnSpc>
              <a:spcBef>
                <a:spcPts val="600"/>
              </a:spcBef>
              <a:spcAft>
                <a:spcPts val="600"/>
              </a:spcAft>
              <a:buFont typeface="Arial" pitchFamily="34" charset="0"/>
              <a:buChar char="•"/>
            </a:pPr>
            <a:r>
              <a:rPr lang="hr-HR" dirty="0" smtClean="0">
                <a:solidFill>
                  <a:schemeClr val="dk1"/>
                </a:solidFill>
              </a:rPr>
              <a:t> Dok je Freud govorio kako su nesvjesni i svjesni dio uma odvojeni, on je uspio spojiti nesvjesno i svjesno.</a:t>
            </a:r>
          </a:p>
          <a:p>
            <a:pPr marL="0" indent="0" defTabSz="0">
              <a:lnSpc>
                <a:spcPct val="100000"/>
              </a:lnSpc>
              <a:spcBef>
                <a:spcPts val="600"/>
              </a:spcBef>
              <a:spcAft>
                <a:spcPts val="600"/>
              </a:spcAft>
              <a:buFont typeface="Arial" pitchFamily="34" charset="0"/>
              <a:buChar char="•"/>
            </a:pPr>
            <a:r>
              <a:rPr lang="hr-HR" dirty="0" smtClean="0">
                <a:solidFill>
                  <a:schemeClr val="dk1"/>
                </a:solidFill>
              </a:rPr>
              <a:t> Slikao je slike tako da mu nesvjesni dio odlučuje što će nacrtati, a svjesni dio crta.</a:t>
            </a:r>
          </a:p>
          <a:p>
            <a:pPr marL="0" indent="0" defTabSz="0">
              <a:lnSpc>
                <a:spcPct val="100000"/>
              </a:lnSpc>
              <a:spcBef>
                <a:spcPts val="600"/>
              </a:spcBef>
              <a:spcAft>
                <a:spcPts val="600"/>
              </a:spcAft>
              <a:buFont typeface="Arial" pitchFamily="34" charset="0"/>
              <a:buChar char="•"/>
            </a:pPr>
            <a:endParaRPr dirty="0">
              <a:solidFill>
                <a:schemeClr val="dk1"/>
              </a:solidFill>
            </a:endParaRPr>
          </a:p>
        </p:txBody>
      </p:sp>
      <p:sp>
        <p:nvSpPr>
          <p:cNvPr id="397" name="Google Shape;397;p28"/>
          <p:cNvSpPr txBox="1">
            <a:spLocks noGrp="1"/>
          </p:cNvSpPr>
          <p:nvPr>
            <p:ph type="ctrTitle"/>
          </p:nvPr>
        </p:nvSpPr>
        <p:spPr>
          <a:xfrm>
            <a:off x="3707904" y="-308570"/>
            <a:ext cx="2232248" cy="91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r-HR" sz="1800" dirty="0" smtClean="0">
                <a:solidFill>
                  <a:schemeClr val="accent2"/>
                </a:solidFill>
              </a:rPr>
              <a:t>Ostale Zanimljivosti</a:t>
            </a:r>
            <a:r>
              <a:rPr lang="es" sz="1800" dirty="0" smtClean="0">
                <a:solidFill>
                  <a:schemeClr val="accent2"/>
                </a:solidFill>
              </a:rPr>
              <a:t> </a:t>
            </a:r>
            <a:endParaRPr sz="1800" dirty="0">
              <a:solidFill>
                <a:schemeClr val="accent2"/>
              </a:solidFill>
            </a:endParaRPr>
          </a:p>
        </p:txBody>
      </p:sp>
      <p:cxnSp>
        <p:nvCxnSpPr>
          <p:cNvPr id="398" name="Google Shape;398;p28"/>
          <p:cNvCxnSpPr/>
          <p:nvPr/>
        </p:nvCxnSpPr>
        <p:spPr>
          <a:xfrm>
            <a:off x="3707904" y="581262"/>
            <a:ext cx="2232248" cy="0"/>
          </a:xfrm>
          <a:prstGeom prst="straightConnector1">
            <a:avLst/>
          </a:prstGeom>
          <a:noFill/>
          <a:ln w="28575" cap="flat" cmpd="sng">
            <a:solidFill>
              <a:schemeClr val="accent2"/>
            </a:solidFill>
            <a:prstDash val="dot"/>
            <a:round/>
            <a:headEnd type="none" w="med" len="med"/>
            <a:tailEnd type="none" w="med" len="med"/>
          </a:ln>
        </p:spPr>
      </p:cxnSp>
      <p:sp>
        <p:nvSpPr>
          <p:cNvPr id="11" name="TekstniOkvir 10"/>
          <p:cNvSpPr txBox="1"/>
          <p:nvPr/>
        </p:nvSpPr>
        <p:spPr>
          <a:xfrm>
            <a:off x="323528" y="1347614"/>
            <a:ext cx="3168352" cy="338554"/>
          </a:xfrm>
          <a:prstGeom prst="rect">
            <a:avLst/>
          </a:prstGeom>
          <a:noFill/>
        </p:spPr>
        <p:txBody>
          <a:bodyPr wrap="square" rtlCol="0">
            <a:spAutoFit/>
          </a:bodyPr>
          <a:lstStyle/>
          <a:p>
            <a:r>
              <a:rPr lang="hr-HR" sz="1600" b="1" dirty="0" smtClean="0">
                <a:latin typeface="Comic Sans MS" pitchFamily="66" charset="0"/>
              </a:rPr>
              <a:t>Salvador Dali – Zanimljivosti</a:t>
            </a:r>
            <a:endParaRPr lang="hr-HR" sz="1600" b="1" dirty="0">
              <a:latin typeface="Comic Sans MS" pitchFamily="66" charset="0"/>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9"/>
          <p:cNvSpPr txBox="1">
            <a:spLocks noGrp="1"/>
          </p:cNvSpPr>
          <p:nvPr>
            <p:ph type="ctrTitle"/>
          </p:nvPr>
        </p:nvSpPr>
        <p:spPr>
          <a:xfrm>
            <a:off x="2843808" y="-524594"/>
            <a:ext cx="3515400" cy="134237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HR" dirty="0" smtClean="0">
                <a:solidFill>
                  <a:schemeClr val="accent2"/>
                </a:solidFill>
              </a:rPr>
              <a:t>Kratki esej</a:t>
            </a:r>
            <a:endParaRPr sz="2800" dirty="0">
              <a:solidFill>
                <a:schemeClr val="accent2"/>
              </a:solidFill>
            </a:endParaRPr>
          </a:p>
        </p:txBody>
      </p:sp>
      <p:sp>
        <p:nvSpPr>
          <p:cNvPr id="113" name="Google Shape;113;p19"/>
          <p:cNvSpPr txBox="1">
            <a:spLocks noGrp="1"/>
          </p:cNvSpPr>
          <p:nvPr>
            <p:ph type="subTitle" idx="1"/>
          </p:nvPr>
        </p:nvSpPr>
        <p:spPr>
          <a:xfrm>
            <a:off x="1115616" y="1131590"/>
            <a:ext cx="7056784" cy="1728192"/>
          </a:xfrm>
          <a:prstGeom prst="rect">
            <a:avLst/>
          </a:prstGeom>
        </p:spPr>
        <p:txBody>
          <a:bodyPr spcFirstLastPara="1" wrap="square" lIns="91425" tIns="91425" rIns="91425" bIns="91425" anchor="t" anchorCtr="0">
            <a:noAutofit/>
          </a:bodyPr>
          <a:lstStyle/>
          <a:p>
            <a:pPr marL="0" lvl="0" indent="0" algn="l"/>
            <a:r>
              <a:rPr lang="hr-HR" sz="1300" dirty="0" smtClean="0"/>
              <a:t>	Metamorfoza narcisa, naslikana u 1937. godini, djelo je Salvadora Dalija koji je bio jedan od najpoznatijih predstavnika nadrealizma. Nalazi se u Tate Modernu u Londonu. </a:t>
            </a:r>
          </a:p>
          <a:p>
            <a:pPr marL="0" lvl="0" indent="0" algn="l"/>
            <a:endParaRPr lang="hr-HR" sz="1300" dirty="0" smtClean="0"/>
          </a:p>
          <a:p>
            <a:pPr marL="0" lvl="0" indent="0" algn="l"/>
            <a:r>
              <a:rPr lang="hr-HR" sz="1300" dirty="0" smtClean="0"/>
              <a:t>	Slika je horizontalnog formata. Prikazana je realistički i prostor ima dubinu. Volumen se ističe sjenama i svjetlom te je prostor većinom ispunjen. Sjena je postavljena na svakom motivu, pa čak i na onima u pozadini. Svjetlost je prigušena, narančaste boje što ukazuje na zalazak sunca. Također vidimo </a:t>
            </a:r>
            <a:r>
              <a:rPr lang="hr-HR" sz="1300" dirty="0" err="1" smtClean="0"/>
              <a:t>Dalijevu</a:t>
            </a:r>
            <a:r>
              <a:rPr lang="hr-HR" sz="1300" dirty="0" smtClean="0"/>
              <a:t> snalažljivost u crtanju sjena tako što crta psa na sjeni ruke jer tako nije potrebno dodavati sjenu psa. U prvom planu je ruka koja izlazi iz zemlje te drži jaje iz kojeg izlazi Narcis. To je ujedno i glavni motiv slike. Na jajetu vidimo sjenu cvijeta koja također prikazuje i pukotinu iz koje izlazi Narcis. Iza prve ruke, u jezeru, vidimo istu takvu ruku jednakih dimenzija, ali u drugoj boji. Jedina razlika je što druga ruka ne drži jaje, nego nešto sličnije orahu iz koje izlazi kosa. Zbog druge boje i sjene između prstiju, druga ruka izgleda kao osoba koja drži glavu na koljenu. Na palcu prve ruke također vidimo sitne crne strukture koje izgledaju kao mravi.</a:t>
            </a:r>
          </a:p>
          <a:p>
            <a:pPr marL="0" lvl="0" indent="0" algn="l"/>
            <a:endParaRPr lang="hr-HR" sz="1300" dirty="0" smtClean="0"/>
          </a:p>
          <a:p>
            <a:pPr marL="0" lvl="0" indent="0" algn="l"/>
            <a:r>
              <a:rPr lang="hr-HR" sz="1300" dirty="0" smtClean="0"/>
              <a:t>	Fasciniran sam slikom. Nevjerojatno je to kako je Dali uspio slikati strukture koje su izgledale kao dvije stvari u isto vrijeme (Sjena cvijeta – Pukotina, Ruka – Tijelo čovjeka) te kako je uspio spojiti nesvjesno i svjesno. Također se ističe način na koji se posvetio detaljima i pozadini te ispunjenju cijelog prostora slike ujedno mu </a:t>
            </a:r>
            <a:r>
              <a:rPr lang="hr-HR" sz="1300" dirty="0" err="1" smtClean="0"/>
              <a:t>davajući</a:t>
            </a:r>
            <a:r>
              <a:rPr lang="hr-HR" sz="1300" dirty="0" smtClean="0"/>
              <a:t> i dubinu.</a:t>
            </a:r>
            <a:endParaRPr sz="1300" dirty="0"/>
          </a:p>
        </p:txBody>
      </p:sp>
      <p:cxnSp>
        <p:nvCxnSpPr>
          <p:cNvPr id="114" name="Google Shape;114;p19"/>
          <p:cNvCxnSpPr/>
          <p:nvPr/>
        </p:nvCxnSpPr>
        <p:spPr>
          <a:xfrm>
            <a:off x="0" y="915566"/>
            <a:ext cx="9135938" cy="34286"/>
          </a:xfrm>
          <a:prstGeom prst="straightConnector1">
            <a:avLst/>
          </a:prstGeom>
          <a:noFill/>
          <a:ln w="28575" cap="flat" cmpd="sng">
            <a:solidFill>
              <a:schemeClr val="accent1"/>
            </a:solidFill>
            <a:prstDash val="dot"/>
            <a:round/>
            <a:headEnd type="none" w="med" len="med"/>
            <a:tailEnd type="non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2"/>
        <p:cNvGrpSpPr/>
        <p:nvPr/>
      </p:nvGrpSpPr>
      <p:grpSpPr>
        <a:xfrm>
          <a:off x="0" y="0"/>
          <a:ext cx="0" cy="0"/>
          <a:chOff x="0" y="0"/>
          <a:chExt cx="0" cy="0"/>
        </a:xfrm>
      </p:grpSpPr>
      <p:sp>
        <p:nvSpPr>
          <p:cNvPr id="403" name="Google Shape;403;p29"/>
          <p:cNvSpPr txBox="1">
            <a:spLocks noGrp="1"/>
          </p:cNvSpPr>
          <p:nvPr>
            <p:ph type="subTitle" idx="1"/>
          </p:nvPr>
        </p:nvSpPr>
        <p:spPr>
          <a:xfrm>
            <a:off x="683568" y="1995686"/>
            <a:ext cx="2856300" cy="8035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hr-HR" sz="1400" dirty="0" smtClean="0">
                <a:solidFill>
                  <a:schemeClr val="lt1"/>
                </a:solidFill>
              </a:rPr>
              <a:t>Ima li netko nekakvih pitanja?</a:t>
            </a:r>
            <a:endParaRPr sz="1400" dirty="0">
              <a:solidFill>
                <a:schemeClr val="lt1"/>
              </a:solidFill>
            </a:endParaRPr>
          </a:p>
        </p:txBody>
      </p:sp>
      <p:sp>
        <p:nvSpPr>
          <p:cNvPr id="404" name="Google Shape;404;p29"/>
          <p:cNvSpPr txBox="1">
            <a:spLocks noGrp="1"/>
          </p:cNvSpPr>
          <p:nvPr>
            <p:ph type="ctrTitle"/>
          </p:nvPr>
        </p:nvSpPr>
        <p:spPr>
          <a:xfrm>
            <a:off x="683568" y="0"/>
            <a:ext cx="3369300" cy="205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r-HR" sz="3600" dirty="0" smtClean="0">
                <a:solidFill>
                  <a:schemeClr val="accent2"/>
                </a:solidFill>
              </a:rPr>
              <a:t>Hvala na pozornosti!</a:t>
            </a:r>
            <a:endParaRPr sz="3600" dirty="0">
              <a:solidFill>
                <a:schemeClr val="accent2"/>
              </a:solidFill>
            </a:endParaRPr>
          </a:p>
        </p:txBody>
      </p:sp>
      <p:cxnSp>
        <p:nvCxnSpPr>
          <p:cNvPr id="411" name="Google Shape;411;p29"/>
          <p:cNvCxnSpPr/>
          <p:nvPr/>
        </p:nvCxnSpPr>
        <p:spPr>
          <a:xfrm>
            <a:off x="0" y="2643758"/>
            <a:ext cx="3375300" cy="0"/>
          </a:xfrm>
          <a:prstGeom prst="straightConnector1">
            <a:avLst/>
          </a:prstGeom>
          <a:noFill/>
          <a:ln w="28575" cap="flat" cmpd="sng">
            <a:solidFill>
              <a:schemeClr val="accent2"/>
            </a:solidFill>
            <a:prstDash val="dot"/>
            <a:round/>
            <a:headEnd type="none" w="med" len="med"/>
            <a:tailEnd type="none" w="med" len="med"/>
          </a:ln>
        </p:spPr>
      </p:cxnSp>
      <p:sp>
        <p:nvSpPr>
          <p:cNvPr id="14" name="TekstniOkvir 13"/>
          <p:cNvSpPr txBox="1"/>
          <p:nvPr/>
        </p:nvSpPr>
        <p:spPr>
          <a:xfrm>
            <a:off x="179512" y="3003798"/>
            <a:ext cx="2952328" cy="830997"/>
          </a:xfrm>
          <a:prstGeom prst="rect">
            <a:avLst/>
          </a:prstGeom>
          <a:noFill/>
        </p:spPr>
        <p:txBody>
          <a:bodyPr wrap="square" rtlCol="0">
            <a:spAutoFit/>
          </a:bodyPr>
          <a:lstStyle/>
          <a:p>
            <a:r>
              <a:rPr lang="hr-HR" sz="2400" b="1" dirty="0" smtClean="0"/>
              <a:t>Izradio: Domagoj </a:t>
            </a:r>
            <a:r>
              <a:rPr lang="hr-HR" sz="2400" b="1" dirty="0" err="1" smtClean="0"/>
              <a:t>Hegedušić</a:t>
            </a:r>
            <a:r>
              <a:rPr lang="hr-HR" sz="2400" b="1" dirty="0" smtClean="0"/>
              <a:t> 4.B</a:t>
            </a:r>
            <a:endParaRPr lang="hr-HR" sz="24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20"/>
          <p:cNvPicPr preferRelativeResize="0"/>
          <p:nvPr/>
        </p:nvPicPr>
        <p:blipFill>
          <a:blip r:embed="rId3">
            <a:alphaModFix/>
          </a:blip>
          <a:stretch>
            <a:fillRect/>
          </a:stretch>
        </p:blipFill>
        <p:spPr>
          <a:xfrm>
            <a:off x="0" y="0"/>
            <a:ext cx="9144000" cy="5143503"/>
          </a:xfrm>
          <a:prstGeom prst="rect">
            <a:avLst/>
          </a:prstGeom>
          <a:noFill/>
          <a:ln>
            <a:noFill/>
          </a:ln>
        </p:spPr>
      </p:pic>
      <p:sp>
        <p:nvSpPr>
          <p:cNvPr id="120" name="Google Shape;120;p20"/>
          <p:cNvSpPr txBox="1">
            <a:spLocks noGrp="1"/>
          </p:cNvSpPr>
          <p:nvPr>
            <p:ph type="subTitle" idx="1"/>
          </p:nvPr>
        </p:nvSpPr>
        <p:spPr>
          <a:xfrm>
            <a:off x="179512" y="2087700"/>
            <a:ext cx="3349613" cy="66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HR" sz="2400" dirty="0" smtClean="0">
                <a:solidFill>
                  <a:srgbClr val="D60093"/>
                </a:solidFill>
              </a:rPr>
              <a:t>“Slikanje je najiskrenija umjetnost u kojoj nema mogućnosti da varaš. Ili je dobro ili je loše.”</a:t>
            </a:r>
            <a:endParaRPr sz="2400" dirty="0">
              <a:solidFill>
                <a:srgbClr val="D60093"/>
              </a:solidFill>
            </a:endParaRPr>
          </a:p>
          <a:p>
            <a:pPr marL="0" lvl="0" indent="0" algn="l" rtl="0">
              <a:spcBef>
                <a:spcPts val="0"/>
              </a:spcBef>
              <a:spcAft>
                <a:spcPts val="0"/>
              </a:spcAft>
              <a:buNone/>
            </a:pPr>
            <a:endParaRPr dirty="0">
              <a:solidFill>
                <a:schemeClr val="lt2"/>
              </a:solidFill>
            </a:endParaRPr>
          </a:p>
        </p:txBody>
      </p:sp>
      <p:sp>
        <p:nvSpPr>
          <p:cNvPr id="121" name="Google Shape;121;p20"/>
          <p:cNvSpPr txBox="1">
            <a:spLocks noGrp="1"/>
          </p:cNvSpPr>
          <p:nvPr>
            <p:ph type="ctrTitle"/>
          </p:nvPr>
        </p:nvSpPr>
        <p:spPr>
          <a:xfrm>
            <a:off x="1403648" y="3363838"/>
            <a:ext cx="2198700" cy="702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r-HR" sz="1600" b="1" dirty="0" smtClean="0">
                <a:solidFill>
                  <a:schemeClr val="tx1"/>
                </a:solidFill>
              </a:rPr>
              <a:t>- Salvador Dali</a:t>
            </a:r>
            <a:endParaRPr sz="1600" b="1" dirty="0">
              <a:solidFill>
                <a:schemeClr val="tx1"/>
              </a:solidFill>
            </a:endParaRPr>
          </a:p>
        </p:txBody>
      </p:sp>
      <p:cxnSp>
        <p:nvCxnSpPr>
          <p:cNvPr id="122" name="Google Shape;122;p20"/>
          <p:cNvCxnSpPr/>
          <p:nvPr/>
        </p:nvCxnSpPr>
        <p:spPr>
          <a:xfrm flipH="1">
            <a:off x="0" y="3571875"/>
            <a:ext cx="3186800" cy="7987"/>
          </a:xfrm>
          <a:prstGeom prst="straightConnector1">
            <a:avLst/>
          </a:prstGeom>
          <a:noFill/>
          <a:ln w="28575" cap="flat" cmpd="sng">
            <a:solidFill>
              <a:schemeClr val="accent2"/>
            </a:solidFill>
            <a:prstDash val="dot"/>
            <a:round/>
            <a:headEnd type="none" w="med" len="med"/>
            <a:tailEnd type="none" w="med" len="med"/>
          </a:ln>
        </p:spPr>
      </p:cxnSp>
      <p:pic>
        <p:nvPicPr>
          <p:cNvPr id="7" name="Slika 6" descr="1.jpg"/>
          <p:cNvPicPr>
            <a:picLocks noChangeAspect="1"/>
          </p:cNvPicPr>
          <p:nvPr/>
        </p:nvPicPr>
        <p:blipFill>
          <a:blip r:embed="rId4"/>
          <a:stretch>
            <a:fillRect/>
          </a:stretch>
        </p:blipFill>
        <p:spPr>
          <a:xfrm>
            <a:off x="6156176" y="0"/>
            <a:ext cx="2987824" cy="2987824"/>
          </a:xfrm>
          <a:prstGeom prst="rect">
            <a:avLst/>
          </a:prstGeom>
        </p:spPr>
      </p:pic>
      <p:pic>
        <p:nvPicPr>
          <p:cNvPr id="8" name="Slika 7" descr="2.jpg"/>
          <p:cNvPicPr>
            <a:picLocks noChangeAspect="1"/>
          </p:cNvPicPr>
          <p:nvPr/>
        </p:nvPicPr>
        <p:blipFill>
          <a:blip r:embed="rId5"/>
          <a:stretch>
            <a:fillRect/>
          </a:stretch>
        </p:blipFill>
        <p:spPr>
          <a:xfrm>
            <a:off x="4067944" y="-1"/>
            <a:ext cx="2453898" cy="3188821"/>
          </a:xfrm>
          <a:prstGeom prst="rect">
            <a:avLst/>
          </a:prstGeom>
        </p:spPr>
      </p:pic>
      <p:pic>
        <p:nvPicPr>
          <p:cNvPr id="9" name="Slika 8" descr="image.jpg"/>
          <p:cNvPicPr>
            <a:picLocks noChangeAspect="1"/>
          </p:cNvPicPr>
          <p:nvPr/>
        </p:nvPicPr>
        <p:blipFill>
          <a:blip r:embed="rId6"/>
          <a:stretch>
            <a:fillRect/>
          </a:stretch>
        </p:blipFill>
        <p:spPr>
          <a:xfrm>
            <a:off x="5796136" y="2635258"/>
            <a:ext cx="3347864" cy="2508241"/>
          </a:xfrm>
          <a:prstGeom prst="rect">
            <a:avLst/>
          </a:prstGeom>
        </p:spPr>
      </p:pic>
      <p:pic>
        <p:nvPicPr>
          <p:cNvPr id="10" name="Slika 9" descr="preuzmi.jpg"/>
          <p:cNvPicPr>
            <a:picLocks noChangeAspect="1"/>
          </p:cNvPicPr>
          <p:nvPr/>
        </p:nvPicPr>
        <p:blipFill>
          <a:blip r:embed="rId7"/>
          <a:stretch>
            <a:fillRect/>
          </a:stretch>
        </p:blipFill>
        <p:spPr>
          <a:xfrm>
            <a:off x="3563888" y="3651870"/>
            <a:ext cx="2863562" cy="149163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5"/>
        <p:cNvGrpSpPr/>
        <p:nvPr/>
      </p:nvGrpSpPr>
      <p:grpSpPr>
        <a:xfrm>
          <a:off x="0" y="0"/>
          <a:ext cx="0" cy="0"/>
          <a:chOff x="0" y="0"/>
          <a:chExt cx="0" cy="0"/>
        </a:xfrm>
      </p:grpSpPr>
      <p:sp>
        <p:nvSpPr>
          <p:cNvPr id="86" name="Google Shape;86;p18"/>
          <p:cNvSpPr/>
          <p:nvPr/>
        </p:nvSpPr>
        <p:spPr>
          <a:xfrm>
            <a:off x="6715125" y="2980875"/>
            <a:ext cx="788700" cy="788700"/>
          </a:xfrm>
          <a:prstGeom prst="round2DiagRect">
            <a:avLst>
              <a:gd name="adj1" fmla="val 16667"/>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8"/>
          <p:cNvSpPr/>
          <p:nvPr/>
        </p:nvSpPr>
        <p:spPr>
          <a:xfrm>
            <a:off x="6715125" y="1373475"/>
            <a:ext cx="788700" cy="788700"/>
          </a:xfrm>
          <a:prstGeom prst="round2DiagRect">
            <a:avLst>
              <a:gd name="adj1" fmla="val 16667"/>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8"/>
          <p:cNvSpPr/>
          <p:nvPr/>
        </p:nvSpPr>
        <p:spPr>
          <a:xfrm>
            <a:off x="1640175" y="2980875"/>
            <a:ext cx="788700" cy="788700"/>
          </a:xfrm>
          <a:prstGeom prst="round2DiagRect">
            <a:avLst>
              <a:gd name="adj1" fmla="val 16667"/>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8"/>
          <p:cNvSpPr/>
          <p:nvPr/>
        </p:nvSpPr>
        <p:spPr>
          <a:xfrm>
            <a:off x="1640175" y="1373475"/>
            <a:ext cx="788700" cy="788700"/>
          </a:xfrm>
          <a:prstGeom prst="round2DiagRect">
            <a:avLst>
              <a:gd name="adj1" fmla="val 16667"/>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8"/>
          <p:cNvSpPr txBox="1">
            <a:spLocks noGrp="1"/>
          </p:cNvSpPr>
          <p:nvPr>
            <p:ph type="ctrTitle" idx="15"/>
          </p:nvPr>
        </p:nvSpPr>
        <p:spPr>
          <a:xfrm>
            <a:off x="5148064" y="195486"/>
            <a:ext cx="3384376" cy="648072"/>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hr-HR" sz="1800" b="1" dirty="0" smtClean="0">
                <a:solidFill>
                  <a:schemeClr val="accent2"/>
                </a:solidFill>
              </a:rPr>
              <a:t>Sadržaj prezentacije</a:t>
            </a:r>
            <a:endParaRPr sz="1800" b="1" dirty="0">
              <a:solidFill>
                <a:schemeClr val="accent2"/>
              </a:solidFill>
            </a:endParaRPr>
          </a:p>
        </p:txBody>
      </p:sp>
      <p:cxnSp>
        <p:nvCxnSpPr>
          <p:cNvPr id="91" name="Google Shape;91;p18"/>
          <p:cNvCxnSpPr/>
          <p:nvPr/>
        </p:nvCxnSpPr>
        <p:spPr>
          <a:xfrm>
            <a:off x="6284375" y="832650"/>
            <a:ext cx="2190000" cy="0"/>
          </a:xfrm>
          <a:prstGeom prst="straightConnector1">
            <a:avLst/>
          </a:prstGeom>
          <a:noFill/>
          <a:ln w="28575" cap="flat" cmpd="sng">
            <a:solidFill>
              <a:schemeClr val="accent2"/>
            </a:solidFill>
            <a:prstDash val="dot"/>
            <a:round/>
            <a:headEnd type="none" w="med" len="med"/>
            <a:tailEnd type="none" w="med" len="med"/>
          </a:ln>
        </p:spPr>
      </p:cxnSp>
      <p:cxnSp>
        <p:nvCxnSpPr>
          <p:cNvPr id="92" name="Google Shape;92;p18"/>
          <p:cNvCxnSpPr/>
          <p:nvPr/>
        </p:nvCxnSpPr>
        <p:spPr>
          <a:xfrm rot="10800000">
            <a:off x="2524125" y="2129575"/>
            <a:ext cx="1828800" cy="0"/>
          </a:xfrm>
          <a:prstGeom prst="straightConnector1">
            <a:avLst/>
          </a:prstGeom>
          <a:noFill/>
          <a:ln w="38100" cap="flat" cmpd="sng">
            <a:solidFill>
              <a:schemeClr val="accent1"/>
            </a:solidFill>
            <a:prstDash val="dot"/>
            <a:round/>
            <a:headEnd type="none" w="med" len="med"/>
            <a:tailEnd type="none" w="med" len="med"/>
          </a:ln>
        </p:spPr>
      </p:cxnSp>
      <p:cxnSp>
        <p:nvCxnSpPr>
          <p:cNvPr id="93" name="Google Shape;93;p18"/>
          <p:cNvCxnSpPr/>
          <p:nvPr/>
        </p:nvCxnSpPr>
        <p:spPr>
          <a:xfrm rot="10800000">
            <a:off x="2524025" y="3731450"/>
            <a:ext cx="1754400" cy="0"/>
          </a:xfrm>
          <a:prstGeom prst="straightConnector1">
            <a:avLst/>
          </a:prstGeom>
          <a:noFill/>
          <a:ln w="38100" cap="flat" cmpd="sng">
            <a:solidFill>
              <a:schemeClr val="accent1"/>
            </a:solidFill>
            <a:prstDash val="dot"/>
            <a:round/>
            <a:headEnd type="none" w="med" len="med"/>
            <a:tailEnd type="none" w="med" len="med"/>
          </a:ln>
        </p:spPr>
      </p:cxnSp>
      <p:cxnSp>
        <p:nvCxnSpPr>
          <p:cNvPr id="94" name="Google Shape;94;p18"/>
          <p:cNvCxnSpPr/>
          <p:nvPr/>
        </p:nvCxnSpPr>
        <p:spPr>
          <a:xfrm rot="10800000">
            <a:off x="4889400" y="2129575"/>
            <a:ext cx="1753800" cy="0"/>
          </a:xfrm>
          <a:prstGeom prst="straightConnector1">
            <a:avLst/>
          </a:prstGeom>
          <a:noFill/>
          <a:ln w="38100" cap="flat" cmpd="sng">
            <a:solidFill>
              <a:schemeClr val="accent1"/>
            </a:solidFill>
            <a:prstDash val="dot"/>
            <a:round/>
            <a:headEnd type="none" w="med" len="med"/>
            <a:tailEnd type="none" w="med" len="med"/>
          </a:ln>
        </p:spPr>
      </p:cxnSp>
      <p:cxnSp>
        <p:nvCxnSpPr>
          <p:cNvPr id="95" name="Google Shape;95;p18"/>
          <p:cNvCxnSpPr/>
          <p:nvPr/>
        </p:nvCxnSpPr>
        <p:spPr>
          <a:xfrm rot="10800000">
            <a:off x="4889400" y="3731450"/>
            <a:ext cx="1753800" cy="0"/>
          </a:xfrm>
          <a:prstGeom prst="straightConnector1">
            <a:avLst/>
          </a:prstGeom>
          <a:noFill/>
          <a:ln w="38100" cap="flat" cmpd="sng">
            <a:solidFill>
              <a:schemeClr val="accent1"/>
            </a:solidFill>
            <a:prstDash val="dot"/>
            <a:round/>
            <a:headEnd type="none" w="med" len="med"/>
            <a:tailEnd type="none" w="med" len="med"/>
          </a:ln>
        </p:spPr>
      </p:cxnSp>
      <p:sp>
        <p:nvSpPr>
          <p:cNvPr id="96" name="Google Shape;96;p18"/>
          <p:cNvSpPr txBox="1">
            <a:spLocks noGrp="1"/>
          </p:cNvSpPr>
          <p:nvPr>
            <p:ph type="ctrTitle" idx="6"/>
          </p:nvPr>
        </p:nvSpPr>
        <p:spPr>
          <a:xfrm>
            <a:off x="1043608" y="3507854"/>
            <a:ext cx="22518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r-HR" sz="1400" b="1" dirty="0" smtClean="0">
                <a:solidFill>
                  <a:schemeClr val="lt1"/>
                </a:solidFill>
              </a:rPr>
              <a:t>Ostale zanimljivosti</a:t>
            </a:r>
            <a:endParaRPr sz="1400" b="1" dirty="0">
              <a:solidFill>
                <a:schemeClr val="lt1"/>
              </a:solidFill>
            </a:endParaRPr>
          </a:p>
        </p:txBody>
      </p:sp>
      <p:sp>
        <p:nvSpPr>
          <p:cNvPr id="97" name="Google Shape;97;p18"/>
          <p:cNvSpPr txBox="1">
            <a:spLocks noGrp="1"/>
          </p:cNvSpPr>
          <p:nvPr>
            <p:ph type="subTitle" idx="7"/>
          </p:nvPr>
        </p:nvSpPr>
        <p:spPr>
          <a:xfrm>
            <a:off x="1043608" y="3939902"/>
            <a:ext cx="1906500" cy="57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sz="1050" b="1" dirty="0" smtClean="0">
                <a:solidFill>
                  <a:schemeClr val="tx1"/>
                </a:solidFill>
                <a:latin typeface="Comic Sans MS" pitchFamily="66" charset="0"/>
              </a:rPr>
              <a:t>Dodatne stvari o slici i umjetniku</a:t>
            </a:r>
            <a:endParaRPr sz="1050" b="1" dirty="0">
              <a:solidFill>
                <a:schemeClr val="tx1"/>
              </a:solidFill>
              <a:latin typeface="Comic Sans MS" pitchFamily="66" charset="0"/>
            </a:endParaRPr>
          </a:p>
        </p:txBody>
      </p:sp>
      <p:sp>
        <p:nvSpPr>
          <p:cNvPr id="98" name="Google Shape;98;p18"/>
          <p:cNvSpPr txBox="1">
            <a:spLocks noGrp="1"/>
          </p:cNvSpPr>
          <p:nvPr>
            <p:ph type="title" idx="8"/>
          </p:nvPr>
        </p:nvSpPr>
        <p:spPr>
          <a:xfrm>
            <a:off x="1649712" y="3153686"/>
            <a:ext cx="17538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solidFill>
                  <a:srgbClr val="D60093"/>
                </a:solidFill>
              </a:rPr>
              <a:t>03</a:t>
            </a:r>
            <a:endParaRPr dirty="0">
              <a:solidFill>
                <a:srgbClr val="D60093"/>
              </a:solidFill>
            </a:endParaRPr>
          </a:p>
        </p:txBody>
      </p:sp>
      <p:sp>
        <p:nvSpPr>
          <p:cNvPr id="99" name="Google Shape;99;p18"/>
          <p:cNvSpPr txBox="1">
            <a:spLocks noGrp="1"/>
          </p:cNvSpPr>
          <p:nvPr>
            <p:ph type="ctrTitle"/>
          </p:nvPr>
        </p:nvSpPr>
        <p:spPr>
          <a:xfrm>
            <a:off x="1331640" y="1923678"/>
            <a:ext cx="2058192"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endParaRPr dirty="0">
              <a:solidFill>
                <a:schemeClr val="lt1"/>
              </a:solidFill>
            </a:endParaRPr>
          </a:p>
          <a:p>
            <a:pPr marL="0" lvl="0" indent="0" algn="l" rtl="0">
              <a:spcBef>
                <a:spcPts val="0"/>
              </a:spcBef>
              <a:spcAft>
                <a:spcPts val="0"/>
              </a:spcAft>
              <a:buNone/>
            </a:pPr>
            <a:r>
              <a:rPr lang="hr-HR" sz="1400" b="1" dirty="0" smtClean="0">
                <a:solidFill>
                  <a:schemeClr val="lt1"/>
                </a:solidFill>
              </a:rPr>
              <a:t>Salvador Dali</a:t>
            </a:r>
            <a:endParaRPr sz="1400" b="1" dirty="0">
              <a:solidFill>
                <a:schemeClr val="lt1"/>
              </a:solidFill>
            </a:endParaRPr>
          </a:p>
        </p:txBody>
      </p:sp>
      <p:sp>
        <p:nvSpPr>
          <p:cNvPr id="100" name="Google Shape;100;p18"/>
          <p:cNvSpPr txBox="1">
            <a:spLocks noGrp="1"/>
          </p:cNvSpPr>
          <p:nvPr>
            <p:ph type="subTitle" idx="1"/>
          </p:nvPr>
        </p:nvSpPr>
        <p:spPr>
          <a:xfrm>
            <a:off x="1331640" y="2355726"/>
            <a:ext cx="1626144" cy="57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sz="1050" b="1" dirty="0" smtClean="0">
                <a:solidFill>
                  <a:schemeClr val="tx1"/>
                </a:solidFill>
                <a:latin typeface="Comic Sans MS" pitchFamily="66" charset="0"/>
              </a:rPr>
              <a:t>Ovdje će pisati nešto o Salvadoru Daliju</a:t>
            </a:r>
            <a:endParaRPr sz="1050" b="1" dirty="0">
              <a:solidFill>
                <a:schemeClr val="tx1"/>
              </a:solidFill>
              <a:latin typeface="Comic Sans MS" pitchFamily="66" charset="0"/>
            </a:endParaRPr>
          </a:p>
        </p:txBody>
      </p:sp>
      <p:sp>
        <p:nvSpPr>
          <p:cNvPr id="101" name="Google Shape;101;p18"/>
          <p:cNvSpPr txBox="1">
            <a:spLocks noGrp="1"/>
          </p:cNvSpPr>
          <p:nvPr>
            <p:ph type="title" idx="2"/>
          </p:nvPr>
        </p:nvSpPr>
        <p:spPr>
          <a:xfrm>
            <a:off x="1649712" y="1550585"/>
            <a:ext cx="17538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HR" dirty="0" smtClean="0">
                <a:solidFill>
                  <a:srgbClr val="D60093"/>
                </a:solidFill>
              </a:rPr>
              <a:t>0</a:t>
            </a:r>
            <a:r>
              <a:rPr lang="es" dirty="0" smtClean="0">
                <a:solidFill>
                  <a:srgbClr val="D60093"/>
                </a:solidFill>
              </a:rPr>
              <a:t>1</a:t>
            </a:r>
            <a:endParaRPr dirty="0">
              <a:solidFill>
                <a:srgbClr val="D60093"/>
              </a:solidFill>
            </a:endParaRPr>
          </a:p>
        </p:txBody>
      </p:sp>
      <p:sp>
        <p:nvSpPr>
          <p:cNvPr id="102" name="Google Shape;102;p18"/>
          <p:cNvSpPr txBox="1">
            <a:spLocks noGrp="1"/>
          </p:cNvSpPr>
          <p:nvPr>
            <p:ph type="ctrTitle" idx="3"/>
          </p:nvPr>
        </p:nvSpPr>
        <p:spPr>
          <a:xfrm>
            <a:off x="5868144" y="1923678"/>
            <a:ext cx="2251800" cy="577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hr-HR" sz="1400" b="1" dirty="0" smtClean="0">
                <a:solidFill>
                  <a:schemeClr val="lt1"/>
                </a:solidFill>
              </a:rPr>
              <a:t>Metamorfoza Narcisa</a:t>
            </a:r>
            <a:endParaRPr sz="1400" b="1" dirty="0">
              <a:solidFill>
                <a:schemeClr val="lt1"/>
              </a:solidFill>
            </a:endParaRPr>
          </a:p>
        </p:txBody>
      </p:sp>
      <p:sp>
        <p:nvSpPr>
          <p:cNvPr id="103" name="Google Shape;103;p18"/>
          <p:cNvSpPr txBox="1">
            <a:spLocks noGrp="1"/>
          </p:cNvSpPr>
          <p:nvPr>
            <p:ph type="subTitle" idx="4"/>
          </p:nvPr>
        </p:nvSpPr>
        <p:spPr>
          <a:xfrm>
            <a:off x="6228184" y="2355726"/>
            <a:ext cx="1906500" cy="572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hr-HR" sz="1050" b="1" dirty="0" smtClean="0">
                <a:solidFill>
                  <a:schemeClr val="tx1"/>
                </a:solidFill>
                <a:latin typeface="Comic Sans MS" pitchFamily="66" charset="0"/>
              </a:rPr>
              <a:t>Ovdje ćemo pričati o slici koju je naslikao</a:t>
            </a:r>
            <a:endParaRPr sz="1050" b="1" dirty="0">
              <a:solidFill>
                <a:schemeClr val="tx1"/>
              </a:solidFill>
              <a:latin typeface="Comic Sans MS" pitchFamily="66" charset="0"/>
            </a:endParaRPr>
          </a:p>
        </p:txBody>
      </p:sp>
      <p:sp>
        <p:nvSpPr>
          <p:cNvPr id="104" name="Google Shape;104;p18"/>
          <p:cNvSpPr txBox="1">
            <a:spLocks noGrp="1"/>
          </p:cNvSpPr>
          <p:nvPr>
            <p:ph type="title" idx="5"/>
          </p:nvPr>
        </p:nvSpPr>
        <p:spPr>
          <a:xfrm>
            <a:off x="5940152" y="1547187"/>
            <a:ext cx="1512168" cy="577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dirty="0">
                <a:solidFill>
                  <a:srgbClr val="D60093"/>
                </a:solidFill>
              </a:rPr>
              <a:t>02</a:t>
            </a:r>
            <a:endParaRPr dirty="0">
              <a:solidFill>
                <a:srgbClr val="D60093"/>
              </a:solidFill>
            </a:endParaRPr>
          </a:p>
        </p:txBody>
      </p:sp>
      <p:sp>
        <p:nvSpPr>
          <p:cNvPr id="105" name="Google Shape;105;p18"/>
          <p:cNvSpPr txBox="1">
            <a:spLocks noGrp="1"/>
          </p:cNvSpPr>
          <p:nvPr>
            <p:ph type="ctrTitle" idx="9"/>
          </p:nvPr>
        </p:nvSpPr>
        <p:spPr>
          <a:xfrm>
            <a:off x="5436096" y="3507854"/>
            <a:ext cx="2232248" cy="577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hr-HR" sz="1400" b="1" dirty="0" smtClean="0">
                <a:solidFill>
                  <a:schemeClr val="lt1"/>
                </a:solidFill>
              </a:rPr>
              <a:t>Kratki Esej</a:t>
            </a:r>
            <a:endParaRPr sz="1400" b="1" dirty="0">
              <a:solidFill>
                <a:schemeClr val="lt1"/>
              </a:solidFill>
            </a:endParaRPr>
          </a:p>
        </p:txBody>
      </p:sp>
      <p:sp>
        <p:nvSpPr>
          <p:cNvPr id="106" name="Google Shape;106;p18"/>
          <p:cNvSpPr txBox="1">
            <a:spLocks noGrp="1"/>
          </p:cNvSpPr>
          <p:nvPr>
            <p:ph type="subTitle" idx="13"/>
          </p:nvPr>
        </p:nvSpPr>
        <p:spPr>
          <a:xfrm>
            <a:off x="5724128" y="3939902"/>
            <a:ext cx="1906500" cy="572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hr-HR" sz="1050" b="1" dirty="0" smtClean="0">
                <a:solidFill>
                  <a:schemeClr val="tx1"/>
                </a:solidFill>
                <a:latin typeface="Comic Sans MS" pitchFamily="66" charset="0"/>
              </a:rPr>
              <a:t>Moje mišljenje i argumentacija o slici</a:t>
            </a:r>
            <a:endParaRPr sz="1050" b="1" dirty="0">
              <a:solidFill>
                <a:schemeClr val="tx1"/>
              </a:solidFill>
              <a:latin typeface="Comic Sans MS" pitchFamily="66" charset="0"/>
            </a:endParaRPr>
          </a:p>
          <a:p>
            <a:pPr marL="0" lvl="0" indent="0" algn="r" rtl="0">
              <a:spcBef>
                <a:spcPts val="0"/>
              </a:spcBef>
              <a:spcAft>
                <a:spcPts val="0"/>
              </a:spcAft>
              <a:buNone/>
            </a:pPr>
            <a:endParaRPr dirty="0">
              <a:solidFill>
                <a:schemeClr val="lt1"/>
              </a:solidFill>
            </a:endParaRPr>
          </a:p>
        </p:txBody>
      </p:sp>
      <p:sp>
        <p:nvSpPr>
          <p:cNvPr id="107" name="Google Shape;107;p18"/>
          <p:cNvSpPr txBox="1">
            <a:spLocks noGrp="1"/>
          </p:cNvSpPr>
          <p:nvPr>
            <p:ph type="title" idx="14"/>
          </p:nvPr>
        </p:nvSpPr>
        <p:spPr>
          <a:xfrm>
            <a:off x="5740488" y="3153675"/>
            <a:ext cx="1711832" cy="577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dirty="0">
                <a:solidFill>
                  <a:srgbClr val="D60093"/>
                </a:solidFill>
              </a:rPr>
              <a:t>04</a:t>
            </a:r>
            <a:endParaRPr dirty="0">
              <a:solidFill>
                <a:srgbClr val="D60093"/>
              </a:solidFill>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1"/>
        <p:cNvGrpSpPr/>
        <p:nvPr/>
      </p:nvGrpSpPr>
      <p:grpSpPr>
        <a:xfrm>
          <a:off x="0" y="0"/>
          <a:ext cx="0" cy="0"/>
          <a:chOff x="0" y="0"/>
          <a:chExt cx="0" cy="0"/>
        </a:xfrm>
      </p:grpSpPr>
      <p:pic>
        <p:nvPicPr>
          <p:cNvPr id="17" name="Slika 16" descr="Slikas3.jpg"/>
          <p:cNvPicPr>
            <a:picLocks noChangeAspect="1"/>
          </p:cNvPicPr>
          <p:nvPr/>
        </p:nvPicPr>
        <p:blipFill>
          <a:blip r:embed="rId4"/>
          <a:stretch>
            <a:fillRect/>
          </a:stretch>
        </p:blipFill>
        <p:spPr>
          <a:xfrm>
            <a:off x="899592" y="2355726"/>
            <a:ext cx="2320047" cy="2787774"/>
          </a:xfrm>
          <a:prstGeom prst="rect">
            <a:avLst/>
          </a:prstGeom>
        </p:spPr>
      </p:pic>
      <p:sp>
        <p:nvSpPr>
          <p:cNvPr id="112" name="Google Shape;112;p19"/>
          <p:cNvSpPr txBox="1">
            <a:spLocks noGrp="1"/>
          </p:cNvSpPr>
          <p:nvPr>
            <p:ph type="ctrTitle"/>
          </p:nvPr>
        </p:nvSpPr>
        <p:spPr>
          <a:xfrm>
            <a:off x="2814300" y="-570829"/>
            <a:ext cx="3515400" cy="134237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HR" dirty="0" smtClean="0">
                <a:solidFill>
                  <a:schemeClr val="accent2"/>
                </a:solidFill>
              </a:rPr>
              <a:t>Salvador Dali</a:t>
            </a:r>
            <a:endParaRPr sz="2800" dirty="0">
              <a:solidFill>
                <a:schemeClr val="accent2"/>
              </a:solidFill>
            </a:endParaRPr>
          </a:p>
        </p:txBody>
      </p:sp>
      <p:sp>
        <p:nvSpPr>
          <p:cNvPr id="113" name="Google Shape;113;p19"/>
          <p:cNvSpPr txBox="1">
            <a:spLocks noGrp="1"/>
          </p:cNvSpPr>
          <p:nvPr>
            <p:ph type="subTitle" idx="1"/>
          </p:nvPr>
        </p:nvSpPr>
        <p:spPr>
          <a:xfrm>
            <a:off x="2483768" y="987574"/>
            <a:ext cx="4176464" cy="178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hr-HR" sz="1400" dirty="0" smtClean="0"/>
              <a:t>Salvador Domingo </a:t>
            </a:r>
            <a:r>
              <a:rPr lang="hr-HR" sz="1400" dirty="0" err="1" smtClean="0"/>
              <a:t>Felipe</a:t>
            </a:r>
            <a:r>
              <a:rPr lang="hr-HR" sz="1400" dirty="0" smtClean="0"/>
              <a:t> </a:t>
            </a:r>
            <a:r>
              <a:rPr lang="hr-HR" sz="1400" dirty="0" err="1" smtClean="0"/>
              <a:t>Jacinto</a:t>
            </a:r>
            <a:r>
              <a:rPr lang="hr-HR" sz="1400" dirty="0" smtClean="0"/>
              <a:t> Dali i </a:t>
            </a:r>
            <a:r>
              <a:rPr lang="hr-HR" sz="1400" dirty="0" err="1" smtClean="0"/>
              <a:t>Domenech</a:t>
            </a:r>
            <a:r>
              <a:rPr lang="hr-HR" sz="1400" dirty="0" smtClean="0"/>
              <a:t> (1904. – 1989.) bio je španjolski slikar, pisac, dizajner i autor filmova.</a:t>
            </a:r>
          </a:p>
          <a:p>
            <a:pPr marL="0" lvl="0" indent="0" algn="ctr" rtl="0">
              <a:spcBef>
                <a:spcPts val="0"/>
              </a:spcBef>
              <a:spcAft>
                <a:spcPts val="0"/>
              </a:spcAft>
              <a:buNone/>
            </a:pPr>
            <a:r>
              <a:rPr lang="hr-HR" sz="1400" dirty="0" smtClean="0"/>
              <a:t>Jedan je od najpoznatijih predstavnika nadrealizma u slikarstvu, a najpoznatija slika mu je Upornost sjećanja.</a:t>
            </a:r>
          </a:p>
          <a:p>
            <a:pPr marL="0" lvl="0" indent="0" algn="ctr" rtl="0">
              <a:spcBef>
                <a:spcPts val="0"/>
              </a:spcBef>
              <a:spcAft>
                <a:spcPts val="0"/>
              </a:spcAft>
              <a:buNone/>
            </a:pPr>
            <a:r>
              <a:rPr lang="hr-HR" sz="1400" dirty="0" smtClean="0"/>
              <a:t>Naslikao je više od 1,500 slika.</a:t>
            </a:r>
            <a:endParaRPr sz="1400" dirty="0"/>
          </a:p>
        </p:txBody>
      </p:sp>
      <p:cxnSp>
        <p:nvCxnSpPr>
          <p:cNvPr id="114" name="Google Shape;114;p19"/>
          <p:cNvCxnSpPr/>
          <p:nvPr/>
        </p:nvCxnSpPr>
        <p:spPr>
          <a:xfrm>
            <a:off x="8062" y="843558"/>
            <a:ext cx="9135938" cy="34286"/>
          </a:xfrm>
          <a:prstGeom prst="straightConnector1">
            <a:avLst/>
          </a:prstGeom>
          <a:noFill/>
          <a:ln w="28575" cap="flat" cmpd="sng">
            <a:solidFill>
              <a:schemeClr val="accent1"/>
            </a:solidFill>
            <a:prstDash val="dot"/>
            <a:round/>
            <a:headEnd type="none" w="med" len="med"/>
            <a:tailEnd type="none" w="med" len="med"/>
          </a:ln>
        </p:spPr>
      </p:cxnSp>
      <p:pic>
        <p:nvPicPr>
          <p:cNvPr id="16" name="Slika 15" descr="Slikas2.jpg"/>
          <p:cNvPicPr>
            <a:picLocks noChangeAspect="1"/>
          </p:cNvPicPr>
          <p:nvPr/>
        </p:nvPicPr>
        <p:blipFill>
          <a:blip r:embed="rId5"/>
          <a:stretch>
            <a:fillRect/>
          </a:stretch>
        </p:blipFill>
        <p:spPr>
          <a:xfrm>
            <a:off x="5148064" y="2647839"/>
            <a:ext cx="1835696" cy="2495661"/>
          </a:xfrm>
          <a:prstGeom prst="rect">
            <a:avLst/>
          </a:prstGeom>
        </p:spPr>
      </p:pic>
      <p:pic>
        <p:nvPicPr>
          <p:cNvPr id="18" name="Slika 17" descr="preuzmi (1).jpg"/>
          <p:cNvPicPr>
            <a:picLocks noChangeAspect="1"/>
          </p:cNvPicPr>
          <p:nvPr/>
        </p:nvPicPr>
        <p:blipFill>
          <a:blip r:embed="rId6"/>
          <a:stretch>
            <a:fillRect/>
          </a:stretch>
        </p:blipFill>
        <p:spPr>
          <a:xfrm>
            <a:off x="6940226" y="2355726"/>
            <a:ext cx="2203774" cy="2787774"/>
          </a:xfrm>
          <a:prstGeom prst="rect">
            <a:avLst/>
          </a:prstGeom>
        </p:spPr>
      </p:pic>
      <p:pic>
        <p:nvPicPr>
          <p:cNvPr id="15" name="Slika 14" descr="Slikas.jpg"/>
          <p:cNvPicPr>
            <a:picLocks noChangeAspect="1"/>
          </p:cNvPicPr>
          <p:nvPr/>
        </p:nvPicPr>
        <p:blipFill>
          <a:blip r:embed="rId7"/>
          <a:stretch>
            <a:fillRect/>
          </a:stretch>
        </p:blipFill>
        <p:spPr>
          <a:xfrm>
            <a:off x="3203848" y="2692294"/>
            <a:ext cx="1971522" cy="245120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8" name="Google Shape;128;p21"/>
          <p:cNvSpPr txBox="1">
            <a:spLocks noGrp="1"/>
          </p:cNvSpPr>
          <p:nvPr>
            <p:ph type="ctrTitle"/>
          </p:nvPr>
        </p:nvSpPr>
        <p:spPr>
          <a:xfrm>
            <a:off x="5220072" y="195486"/>
            <a:ext cx="3491400" cy="55496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hr-HR" sz="1800" dirty="0" smtClean="0">
                <a:solidFill>
                  <a:srgbClr val="D60093"/>
                </a:solidFill>
              </a:rPr>
              <a:t>Čime se Salvador bavio?</a:t>
            </a:r>
            <a:endParaRPr sz="1800" dirty="0">
              <a:solidFill>
                <a:srgbClr val="D60093"/>
              </a:solidFill>
            </a:endParaRPr>
          </a:p>
        </p:txBody>
      </p:sp>
      <p:sp>
        <p:nvSpPr>
          <p:cNvPr id="129" name="Google Shape;129;p21"/>
          <p:cNvSpPr/>
          <p:nvPr/>
        </p:nvSpPr>
        <p:spPr>
          <a:xfrm>
            <a:off x="1379149" y="1973126"/>
            <a:ext cx="790200" cy="790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1"/>
          <p:cNvSpPr txBox="1">
            <a:spLocks noGrp="1"/>
          </p:cNvSpPr>
          <p:nvPr>
            <p:ph type="subTitle" idx="1"/>
          </p:nvPr>
        </p:nvSpPr>
        <p:spPr>
          <a:xfrm>
            <a:off x="865250" y="3270712"/>
            <a:ext cx="1818000" cy="111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hr-HR" dirty="0" smtClean="0">
                <a:solidFill>
                  <a:schemeClr val="dk1"/>
                </a:solidFill>
              </a:rPr>
              <a:t>Zapamćen je po svojim snažnim i bizarnim slikama. Slikao je bizarne slike kako bi privukao pozornost na sebe što se nije sviđalo njegovim kritičarima.</a:t>
            </a:r>
            <a:endParaRPr dirty="0">
              <a:solidFill>
                <a:schemeClr val="dk1"/>
              </a:solidFill>
            </a:endParaRPr>
          </a:p>
        </p:txBody>
      </p:sp>
      <p:sp>
        <p:nvSpPr>
          <p:cNvPr id="131" name="Google Shape;131;p21"/>
          <p:cNvSpPr txBox="1">
            <a:spLocks noGrp="1"/>
          </p:cNvSpPr>
          <p:nvPr>
            <p:ph type="subTitle" idx="2"/>
          </p:nvPr>
        </p:nvSpPr>
        <p:spPr>
          <a:xfrm>
            <a:off x="3707904" y="3270712"/>
            <a:ext cx="1773096" cy="111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hr-HR" dirty="0" smtClean="0">
                <a:solidFill>
                  <a:schemeClr val="dk1"/>
                </a:solidFill>
              </a:rPr>
              <a:t>Surađivao je s </a:t>
            </a:r>
            <a:r>
              <a:rPr lang="hr-HR" dirty="0" err="1" smtClean="0">
                <a:solidFill>
                  <a:schemeClr val="dk1"/>
                </a:solidFill>
              </a:rPr>
              <a:t>Waltom</a:t>
            </a:r>
            <a:r>
              <a:rPr lang="hr-HR" dirty="0" smtClean="0">
                <a:solidFill>
                  <a:schemeClr val="dk1"/>
                </a:solidFill>
              </a:rPr>
              <a:t> Disneyjem na animiranom filmu </a:t>
            </a:r>
            <a:r>
              <a:rPr lang="hr-HR" dirty="0" err="1" smtClean="0">
                <a:solidFill>
                  <a:schemeClr val="dk1"/>
                </a:solidFill>
              </a:rPr>
              <a:t>Destino</a:t>
            </a:r>
            <a:r>
              <a:rPr lang="hr-HR" dirty="0" smtClean="0">
                <a:solidFill>
                  <a:schemeClr val="dk1"/>
                </a:solidFill>
              </a:rPr>
              <a:t>. Također je radio i neke avangardne filmove (Andaluzijski pas i Zlatno doba).</a:t>
            </a:r>
            <a:endParaRPr dirty="0">
              <a:solidFill>
                <a:schemeClr val="dk1"/>
              </a:solidFill>
            </a:endParaRPr>
          </a:p>
        </p:txBody>
      </p:sp>
      <p:sp>
        <p:nvSpPr>
          <p:cNvPr id="132" name="Google Shape;132;p21"/>
          <p:cNvSpPr txBox="1">
            <a:spLocks noGrp="1"/>
          </p:cNvSpPr>
          <p:nvPr>
            <p:ph type="ctrTitle" idx="3"/>
          </p:nvPr>
        </p:nvSpPr>
        <p:spPr>
          <a:xfrm>
            <a:off x="464600" y="2962112"/>
            <a:ext cx="2619300" cy="38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HR" sz="1800" b="1" dirty="0" smtClean="0">
                <a:solidFill>
                  <a:schemeClr val="accent2"/>
                </a:solidFill>
              </a:rPr>
              <a:t>Slikarstvo</a:t>
            </a:r>
            <a:endParaRPr b="1" dirty="0">
              <a:solidFill>
                <a:schemeClr val="accent2"/>
              </a:solidFill>
            </a:endParaRPr>
          </a:p>
        </p:txBody>
      </p:sp>
      <p:sp>
        <p:nvSpPr>
          <p:cNvPr id="133" name="Google Shape;133;p21"/>
          <p:cNvSpPr txBox="1">
            <a:spLocks noGrp="1"/>
          </p:cNvSpPr>
          <p:nvPr>
            <p:ph type="ctrTitle" idx="4"/>
          </p:nvPr>
        </p:nvSpPr>
        <p:spPr>
          <a:xfrm>
            <a:off x="3347864" y="2962112"/>
            <a:ext cx="2533786" cy="38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HR" sz="1800" b="1" dirty="0" smtClean="0">
                <a:solidFill>
                  <a:schemeClr val="accent2"/>
                </a:solidFill>
              </a:rPr>
              <a:t>Filmovi</a:t>
            </a:r>
            <a:endParaRPr b="1" dirty="0">
              <a:solidFill>
                <a:schemeClr val="accent2"/>
              </a:solidFill>
            </a:endParaRPr>
          </a:p>
        </p:txBody>
      </p:sp>
      <p:sp>
        <p:nvSpPr>
          <p:cNvPr id="134" name="Google Shape;134;p21"/>
          <p:cNvSpPr txBox="1">
            <a:spLocks noGrp="1"/>
          </p:cNvSpPr>
          <p:nvPr>
            <p:ph type="subTitle" idx="5"/>
          </p:nvPr>
        </p:nvSpPr>
        <p:spPr>
          <a:xfrm>
            <a:off x="6460750" y="3270712"/>
            <a:ext cx="1818000" cy="111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hr-HR" dirty="0" smtClean="0">
                <a:solidFill>
                  <a:schemeClr val="dk1"/>
                </a:solidFill>
              </a:rPr>
              <a:t>Pisao je za časopise (Minotaur i Nadrealizam u službi revolucije), pjesme, a također je vrlo često pisao i telegrame Franciscu Francu (španjolski diktator).</a:t>
            </a:r>
            <a:endParaRPr dirty="0">
              <a:solidFill>
                <a:schemeClr val="dk1"/>
              </a:solidFill>
            </a:endParaRPr>
          </a:p>
        </p:txBody>
      </p:sp>
      <p:sp>
        <p:nvSpPr>
          <p:cNvPr id="135" name="Google Shape;135;p21"/>
          <p:cNvSpPr txBox="1">
            <a:spLocks noGrp="1"/>
          </p:cNvSpPr>
          <p:nvPr>
            <p:ph type="ctrTitle" idx="6"/>
          </p:nvPr>
        </p:nvSpPr>
        <p:spPr>
          <a:xfrm>
            <a:off x="6060100" y="2962112"/>
            <a:ext cx="2619300" cy="38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HR" sz="1800" b="1" dirty="0" smtClean="0">
                <a:solidFill>
                  <a:schemeClr val="accent2"/>
                </a:solidFill>
              </a:rPr>
              <a:t>Književnost</a:t>
            </a:r>
            <a:endParaRPr b="1" dirty="0">
              <a:solidFill>
                <a:schemeClr val="accent2"/>
              </a:solidFill>
            </a:endParaRPr>
          </a:p>
        </p:txBody>
      </p:sp>
      <p:sp>
        <p:nvSpPr>
          <p:cNvPr id="136" name="Google Shape;136;p21"/>
          <p:cNvSpPr/>
          <p:nvPr/>
        </p:nvSpPr>
        <p:spPr>
          <a:xfrm>
            <a:off x="6951924" y="1973126"/>
            <a:ext cx="790200" cy="790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1"/>
          <p:cNvSpPr/>
          <p:nvPr/>
        </p:nvSpPr>
        <p:spPr>
          <a:xfrm>
            <a:off x="4211960" y="1995686"/>
            <a:ext cx="790200" cy="790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8" name="Google Shape;138;p21"/>
          <p:cNvCxnSpPr/>
          <p:nvPr/>
        </p:nvCxnSpPr>
        <p:spPr>
          <a:xfrm>
            <a:off x="6012160" y="771550"/>
            <a:ext cx="2717669" cy="10908"/>
          </a:xfrm>
          <a:prstGeom prst="straightConnector1">
            <a:avLst/>
          </a:prstGeom>
          <a:noFill/>
          <a:ln w="28575" cap="flat" cmpd="sng">
            <a:solidFill>
              <a:schemeClr val="dk1"/>
            </a:solidFill>
            <a:prstDash val="dot"/>
            <a:round/>
            <a:headEnd type="none" w="med" len="med"/>
            <a:tailEnd type="none" w="med" len="med"/>
          </a:ln>
        </p:spPr>
      </p:cxnSp>
      <p:grpSp>
        <p:nvGrpSpPr>
          <p:cNvPr id="168" name="Google Shape;168;p21"/>
          <p:cNvGrpSpPr/>
          <p:nvPr/>
        </p:nvGrpSpPr>
        <p:grpSpPr>
          <a:xfrm>
            <a:off x="1547664" y="2211710"/>
            <a:ext cx="485386" cy="367103"/>
            <a:chOff x="1190625" y="878275"/>
            <a:chExt cx="5219200" cy="3938875"/>
          </a:xfrm>
        </p:grpSpPr>
        <p:sp>
          <p:nvSpPr>
            <p:cNvPr id="169" name="Google Shape;169;p21"/>
            <p:cNvSpPr/>
            <p:nvPr/>
          </p:nvSpPr>
          <p:spPr>
            <a:xfrm>
              <a:off x="1190625" y="878275"/>
              <a:ext cx="5219200" cy="3938875"/>
            </a:xfrm>
            <a:custGeom>
              <a:avLst/>
              <a:gdLst/>
              <a:ahLst/>
              <a:cxnLst/>
              <a:rect l="l" t="t" r="r" b="b"/>
              <a:pathLst>
                <a:path w="208768" h="157555" extrusionOk="0">
                  <a:moveTo>
                    <a:pt x="201558" y="28641"/>
                  </a:moveTo>
                  <a:cubicBezTo>
                    <a:pt x="202113" y="28641"/>
                    <a:pt x="202569" y="29098"/>
                    <a:pt x="202569" y="29685"/>
                  </a:cubicBezTo>
                  <a:lnTo>
                    <a:pt x="202569" y="150346"/>
                  </a:lnTo>
                  <a:cubicBezTo>
                    <a:pt x="202569" y="150900"/>
                    <a:pt x="202113" y="151389"/>
                    <a:pt x="201558" y="151389"/>
                  </a:cubicBezTo>
                  <a:lnTo>
                    <a:pt x="28216" y="151389"/>
                  </a:lnTo>
                  <a:cubicBezTo>
                    <a:pt x="27629" y="151389"/>
                    <a:pt x="27172" y="150900"/>
                    <a:pt x="27172" y="150346"/>
                  </a:cubicBezTo>
                  <a:lnTo>
                    <a:pt x="27172" y="135047"/>
                  </a:lnTo>
                  <a:lnTo>
                    <a:pt x="180551" y="135047"/>
                  </a:lnTo>
                  <a:cubicBezTo>
                    <a:pt x="184531" y="135047"/>
                    <a:pt x="187793" y="131817"/>
                    <a:pt x="187793" y="127838"/>
                  </a:cubicBezTo>
                  <a:lnTo>
                    <a:pt x="187793" y="28673"/>
                  </a:lnTo>
                  <a:cubicBezTo>
                    <a:pt x="191413" y="28673"/>
                    <a:pt x="197513" y="28641"/>
                    <a:pt x="201558" y="28641"/>
                  </a:cubicBezTo>
                  <a:close/>
                  <a:moveTo>
                    <a:pt x="7209" y="1"/>
                  </a:moveTo>
                  <a:cubicBezTo>
                    <a:pt x="3229" y="1"/>
                    <a:pt x="0" y="3230"/>
                    <a:pt x="0" y="7210"/>
                  </a:cubicBezTo>
                  <a:lnTo>
                    <a:pt x="0" y="127838"/>
                  </a:lnTo>
                  <a:cubicBezTo>
                    <a:pt x="0" y="131817"/>
                    <a:pt x="3229" y="135047"/>
                    <a:pt x="7209" y="135047"/>
                  </a:cubicBezTo>
                  <a:lnTo>
                    <a:pt x="20975" y="135047"/>
                  </a:lnTo>
                  <a:lnTo>
                    <a:pt x="20975" y="150346"/>
                  </a:lnTo>
                  <a:cubicBezTo>
                    <a:pt x="20975" y="154325"/>
                    <a:pt x="24237" y="157555"/>
                    <a:pt x="28216" y="157555"/>
                  </a:cubicBezTo>
                  <a:lnTo>
                    <a:pt x="201558" y="157555"/>
                  </a:lnTo>
                  <a:cubicBezTo>
                    <a:pt x="205538" y="157555"/>
                    <a:pt x="208767" y="154325"/>
                    <a:pt x="208767" y="150346"/>
                  </a:cubicBezTo>
                  <a:lnTo>
                    <a:pt x="208767" y="29685"/>
                  </a:lnTo>
                  <a:cubicBezTo>
                    <a:pt x="208767" y="25705"/>
                    <a:pt x="205538" y="22476"/>
                    <a:pt x="201558" y="22443"/>
                  </a:cubicBezTo>
                  <a:cubicBezTo>
                    <a:pt x="197513" y="22443"/>
                    <a:pt x="191446" y="22476"/>
                    <a:pt x="187793" y="22476"/>
                  </a:cubicBezTo>
                  <a:lnTo>
                    <a:pt x="187793" y="7210"/>
                  </a:lnTo>
                  <a:cubicBezTo>
                    <a:pt x="187793" y="3230"/>
                    <a:pt x="184531" y="1"/>
                    <a:pt x="180551" y="1"/>
                  </a:cubicBezTo>
                  <a:lnTo>
                    <a:pt x="41329" y="1"/>
                  </a:lnTo>
                  <a:cubicBezTo>
                    <a:pt x="39633" y="1"/>
                    <a:pt x="38263" y="1371"/>
                    <a:pt x="38263" y="3099"/>
                  </a:cubicBezTo>
                  <a:cubicBezTo>
                    <a:pt x="38263" y="4796"/>
                    <a:pt x="39633" y="6166"/>
                    <a:pt x="41329" y="6166"/>
                  </a:cubicBezTo>
                  <a:lnTo>
                    <a:pt x="180551" y="6166"/>
                  </a:lnTo>
                  <a:cubicBezTo>
                    <a:pt x="181138" y="6166"/>
                    <a:pt x="181595" y="6655"/>
                    <a:pt x="181595" y="7210"/>
                  </a:cubicBezTo>
                  <a:lnTo>
                    <a:pt x="181595" y="127838"/>
                  </a:lnTo>
                  <a:cubicBezTo>
                    <a:pt x="181595" y="128392"/>
                    <a:pt x="181138" y="128882"/>
                    <a:pt x="180551" y="128882"/>
                  </a:cubicBezTo>
                  <a:lnTo>
                    <a:pt x="7209" y="128882"/>
                  </a:lnTo>
                  <a:cubicBezTo>
                    <a:pt x="6654" y="128882"/>
                    <a:pt x="6198" y="128425"/>
                    <a:pt x="6198" y="127838"/>
                  </a:cubicBezTo>
                  <a:lnTo>
                    <a:pt x="6198" y="7210"/>
                  </a:lnTo>
                  <a:cubicBezTo>
                    <a:pt x="6198" y="6655"/>
                    <a:pt x="6654" y="6166"/>
                    <a:pt x="7209" y="6166"/>
                  </a:cubicBezTo>
                  <a:lnTo>
                    <a:pt x="27401" y="6166"/>
                  </a:lnTo>
                  <a:cubicBezTo>
                    <a:pt x="29130" y="6166"/>
                    <a:pt x="30500" y="4796"/>
                    <a:pt x="30500" y="3099"/>
                  </a:cubicBezTo>
                  <a:cubicBezTo>
                    <a:pt x="30500" y="1371"/>
                    <a:pt x="29097" y="1"/>
                    <a:pt x="27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1"/>
            <p:cNvSpPr/>
            <p:nvPr/>
          </p:nvSpPr>
          <p:spPr>
            <a:xfrm>
              <a:off x="1613850" y="1301525"/>
              <a:ext cx="3847550" cy="2529700"/>
            </a:xfrm>
            <a:custGeom>
              <a:avLst/>
              <a:gdLst/>
              <a:ahLst/>
              <a:cxnLst/>
              <a:rect l="l" t="t" r="r" b="b"/>
              <a:pathLst>
                <a:path w="153902" h="101188" extrusionOk="0">
                  <a:moveTo>
                    <a:pt x="51247" y="28119"/>
                  </a:moveTo>
                  <a:lnTo>
                    <a:pt x="59467" y="36339"/>
                  </a:lnTo>
                  <a:lnTo>
                    <a:pt x="51247" y="40775"/>
                  </a:lnTo>
                  <a:lnTo>
                    <a:pt x="43026" y="36339"/>
                  </a:lnTo>
                  <a:lnTo>
                    <a:pt x="51247" y="28119"/>
                  </a:lnTo>
                  <a:close/>
                  <a:moveTo>
                    <a:pt x="115834" y="39829"/>
                  </a:moveTo>
                  <a:lnTo>
                    <a:pt x="122097" y="46092"/>
                  </a:lnTo>
                  <a:lnTo>
                    <a:pt x="115801" y="49485"/>
                  </a:lnTo>
                  <a:lnTo>
                    <a:pt x="109538" y="46092"/>
                  </a:lnTo>
                  <a:lnTo>
                    <a:pt x="115834" y="39829"/>
                  </a:lnTo>
                  <a:close/>
                  <a:moveTo>
                    <a:pt x="64034" y="40906"/>
                  </a:moveTo>
                  <a:lnTo>
                    <a:pt x="87194" y="64033"/>
                  </a:lnTo>
                  <a:cubicBezTo>
                    <a:pt x="87194" y="64066"/>
                    <a:pt x="87194" y="64066"/>
                    <a:pt x="87194" y="64066"/>
                  </a:cubicBezTo>
                  <a:cubicBezTo>
                    <a:pt x="87194" y="64066"/>
                    <a:pt x="87226" y="64066"/>
                    <a:pt x="87226" y="64098"/>
                  </a:cubicBezTo>
                  <a:lnTo>
                    <a:pt x="90488" y="67360"/>
                  </a:lnTo>
                  <a:lnTo>
                    <a:pt x="12037" y="67360"/>
                  </a:lnTo>
                  <a:lnTo>
                    <a:pt x="38460" y="40906"/>
                  </a:lnTo>
                  <a:lnTo>
                    <a:pt x="49779" y="47006"/>
                  </a:lnTo>
                  <a:cubicBezTo>
                    <a:pt x="50235" y="47266"/>
                    <a:pt x="50757" y="47397"/>
                    <a:pt x="51247" y="47397"/>
                  </a:cubicBezTo>
                  <a:cubicBezTo>
                    <a:pt x="51768" y="47397"/>
                    <a:pt x="52258" y="47266"/>
                    <a:pt x="52714" y="47006"/>
                  </a:cubicBezTo>
                  <a:lnTo>
                    <a:pt x="64034" y="40906"/>
                  </a:lnTo>
                  <a:close/>
                  <a:moveTo>
                    <a:pt x="126664" y="50659"/>
                  </a:moveTo>
                  <a:lnTo>
                    <a:pt x="143332" y="67360"/>
                  </a:lnTo>
                  <a:lnTo>
                    <a:pt x="99230" y="67360"/>
                  </a:lnTo>
                  <a:lnTo>
                    <a:pt x="93750" y="61880"/>
                  </a:lnTo>
                  <a:lnTo>
                    <a:pt x="104971" y="50659"/>
                  </a:lnTo>
                  <a:lnTo>
                    <a:pt x="114333" y="55715"/>
                  </a:lnTo>
                  <a:cubicBezTo>
                    <a:pt x="114790" y="55976"/>
                    <a:pt x="115312" y="56106"/>
                    <a:pt x="115801" y="56106"/>
                  </a:cubicBezTo>
                  <a:cubicBezTo>
                    <a:pt x="116323" y="56106"/>
                    <a:pt x="116812" y="55976"/>
                    <a:pt x="117269" y="55715"/>
                  </a:cubicBezTo>
                  <a:lnTo>
                    <a:pt x="126664" y="50659"/>
                  </a:lnTo>
                  <a:close/>
                  <a:moveTo>
                    <a:pt x="147703" y="73525"/>
                  </a:moveTo>
                  <a:lnTo>
                    <a:pt x="147703" y="95022"/>
                  </a:lnTo>
                  <a:lnTo>
                    <a:pt x="6198" y="95022"/>
                  </a:lnTo>
                  <a:lnTo>
                    <a:pt x="6198" y="73525"/>
                  </a:lnTo>
                  <a:close/>
                  <a:moveTo>
                    <a:pt x="3100" y="0"/>
                  </a:moveTo>
                  <a:cubicBezTo>
                    <a:pt x="1403" y="0"/>
                    <a:pt x="1" y="1370"/>
                    <a:pt x="1" y="3099"/>
                  </a:cubicBezTo>
                  <a:lnTo>
                    <a:pt x="1" y="98088"/>
                  </a:lnTo>
                  <a:cubicBezTo>
                    <a:pt x="1" y="99817"/>
                    <a:pt x="1403" y="101187"/>
                    <a:pt x="3100" y="101187"/>
                  </a:cubicBezTo>
                  <a:lnTo>
                    <a:pt x="150802" y="101187"/>
                  </a:lnTo>
                  <a:cubicBezTo>
                    <a:pt x="152531" y="101187"/>
                    <a:pt x="153901" y="99817"/>
                    <a:pt x="153901" y="98088"/>
                  </a:cubicBezTo>
                  <a:lnTo>
                    <a:pt x="153901" y="3099"/>
                  </a:lnTo>
                  <a:cubicBezTo>
                    <a:pt x="153901" y="1370"/>
                    <a:pt x="152531" y="0"/>
                    <a:pt x="150802" y="0"/>
                  </a:cubicBezTo>
                  <a:lnTo>
                    <a:pt x="62859" y="0"/>
                  </a:lnTo>
                  <a:cubicBezTo>
                    <a:pt x="61130" y="0"/>
                    <a:pt x="59760" y="1370"/>
                    <a:pt x="59760" y="3099"/>
                  </a:cubicBezTo>
                  <a:cubicBezTo>
                    <a:pt x="59760" y="4795"/>
                    <a:pt x="61130" y="6198"/>
                    <a:pt x="62859" y="6198"/>
                  </a:cubicBezTo>
                  <a:lnTo>
                    <a:pt x="147703" y="6198"/>
                  </a:lnTo>
                  <a:lnTo>
                    <a:pt x="147703" y="62957"/>
                  </a:lnTo>
                  <a:lnTo>
                    <a:pt x="118019" y="33273"/>
                  </a:lnTo>
                  <a:cubicBezTo>
                    <a:pt x="117416" y="32669"/>
                    <a:pt x="116617" y="32367"/>
                    <a:pt x="115818" y="32367"/>
                  </a:cubicBezTo>
                  <a:cubicBezTo>
                    <a:pt x="115018" y="32367"/>
                    <a:pt x="114219" y="32669"/>
                    <a:pt x="113616" y="33273"/>
                  </a:cubicBezTo>
                  <a:lnTo>
                    <a:pt x="89379" y="57509"/>
                  </a:lnTo>
                  <a:lnTo>
                    <a:pt x="53432" y="21562"/>
                  </a:lnTo>
                  <a:cubicBezTo>
                    <a:pt x="52829" y="20959"/>
                    <a:pt x="52038" y="20657"/>
                    <a:pt x="51247" y="20657"/>
                  </a:cubicBezTo>
                  <a:cubicBezTo>
                    <a:pt x="50455" y="20657"/>
                    <a:pt x="49664" y="20959"/>
                    <a:pt x="49061" y="21562"/>
                  </a:cubicBezTo>
                  <a:lnTo>
                    <a:pt x="6198" y="64425"/>
                  </a:lnTo>
                  <a:lnTo>
                    <a:pt x="6198" y="6198"/>
                  </a:lnTo>
                  <a:lnTo>
                    <a:pt x="51247" y="6198"/>
                  </a:lnTo>
                  <a:cubicBezTo>
                    <a:pt x="52975" y="6198"/>
                    <a:pt x="54345" y="4795"/>
                    <a:pt x="54345" y="3099"/>
                  </a:cubicBezTo>
                  <a:cubicBezTo>
                    <a:pt x="54345" y="1370"/>
                    <a:pt x="52975" y="0"/>
                    <a:pt x="51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1"/>
            <p:cNvSpPr/>
            <p:nvPr/>
          </p:nvSpPr>
          <p:spPr>
            <a:xfrm>
              <a:off x="3490325" y="1595100"/>
              <a:ext cx="716025" cy="716850"/>
            </a:xfrm>
            <a:custGeom>
              <a:avLst/>
              <a:gdLst/>
              <a:ahLst/>
              <a:cxnLst/>
              <a:rect l="l" t="t" r="r" b="b"/>
              <a:pathLst>
                <a:path w="28641" h="28674" extrusionOk="0">
                  <a:moveTo>
                    <a:pt x="14320" y="6198"/>
                  </a:moveTo>
                  <a:cubicBezTo>
                    <a:pt x="18822" y="6198"/>
                    <a:pt x="22475" y="9852"/>
                    <a:pt x="22475" y="14321"/>
                  </a:cubicBezTo>
                  <a:cubicBezTo>
                    <a:pt x="22475" y="18822"/>
                    <a:pt x="18822" y="22476"/>
                    <a:pt x="14320" y="22476"/>
                  </a:cubicBezTo>
                  <a:cubicBezTo>
                    <a:pt x="9851" y="22476"/>
                    <a:pt x="6198" y="18822"/>
                    <a:pt x="6198" y="14321"/>
                  </a:cubicBezTo>
                  <a:cubicBezTo>
                    <a:pt x="6198" y="9852"/>
                    <a:pt x="9851" y="6198"/>
                    <a:pt x="14320" y="6198"/>
                  </a:cubicBezTo>
                  <a:close/>
                  <a:moveTo>
                    <a:pt x="14320" y="0"/>
                  </a:moveTo>
                  <a:cubicBezTo>
                    <a:pt x="6426" y="0"/>
                    <a:pt x="0" y="6427"/>
                    <a:pt x="0" y="14321"/>
                  </a:cubicBezTo>
                  <a:cubicBezTo>
                    <a:pt x="0" y="22247"/>
                    <a:pt x="6426" y="28673"/>
                    <a:pt x="14320" y="28673"/>
                  </a:cubicBezTo>
                  <a:cubicBezTo>
                    <a:pt x="22214" y="28673"/>
                    <a:pt x="28640" y="22247"/>
                    <a:pt x="28640" y="14321"/>
                  </a:cubicBezTo>
                  <a:cubicBezTo>
                    <a:pt x="28640" y="6427"/>
                    <a:pt x="22214" y="0"/>
                    <a:pt x="14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Savinuti kut 54"/>
          <p:cNvSpPr/>
          <p:nvPr/>
        </p:nvSpPr>
        <p:spPr>
          <a:xfrm>
            <a:off x="7092280" y="2139702"/>
            <a:ext cx="504056" cy="432048"/>
          </a:xfrm>
          <a:prstGeom prst="foldedCorner">
            <a:avLst>
              <a:gd name="adj" fmla="val 3856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6" name="TekstniOkvir 55"/>
          <p:cNvSpPr txBox="1"/>
          <p:nvPr/>
        </p:nvSpPr>
        <p:spPr>
          <a:xfrm>
            <a:off x="7020272" y="2139702"/>
            <a:ext cx="648072" cy="338554"/>
          </a:xfrm>
          <a:prstGeom prst="rect">
            <a:avLst/>
          </a:prstGeom>
          <a:noFill/>
        </p:spPr>
        <p:txBody>
          <a:bodyPr wrap="square" rtlCol="0">
            <a:spAutoFit/>
          </a:bodyPr>
          <a:lstStyle/>
          <a:p>
            <a:r>
              <a:rPr lang="hr-HR" sz="1600" b="1" dirty="0" smtClean="0">
                <a:solidFill>
                  <a:schemeClr val="bg1"/>
                </a:solidFill>
                <a:latin typeface="Bradley Hand ITC" pitchFamily="66" charset="0"/>
              </a:rPr>
              <a:t>ABC</a:t>
            </a:r>
            <a:endParaRPr lang="hr-HR" sz="5400" b="1" dirty="0">
              <a:solidFill>
                <a:schemeClr val="bg1"/>
              </a:solidFill>
              <a:latin typeface="Bradley Hand ITC" pitchFamily="66" charset="0"/>
            </a:endParaRPr>
          </a:p>
        </p:txBody>
      </p:sp>
      <p:sp>
        <p:nvSpPr>
          <p:cNvPr id="65" name="Oblak 64"/>
          <p:cNvSpPr/>
          <p:nvPr/>
        </p:nvSpPr>
        <p:spPr>
          <a:xfrm>
            <a:off x="0" y="0"/>
            <a:ext cx="3096344" cy="1944216"/>
          </a:xfrm>
          <a:prstGeom prst="cloud">
            <a:avLst/>
          </a:prstGeom>
          <a:solidFill>
            <a:srgbClr val="D6009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grpSp>
        <p:nvGrpSpPr>
          <p:cNvPr id="70" name="Google Shape;3624;p36"/>
          <p:cNvGrpSpPr/>
          <p:nvPr/>
        </p:nvGrpSpPr>
        <p:grpSpPr>
          <a:xfrm>
            <a:off x="4355976" y="2139702"/>
            <a:ext cx="576064" cy="418784"/>
            <a:chOff x="4467200" y="877100"/>
            <a:chExt cx="481825" cy="423475"/>
          </a:xfrm>
          <a:noFill/>
        </p:grpSpPr>
        <p:sp>
          <p:nvSpPr>
            <p:cNvPr id="71" name="Google Shape;3625;p36"/>
            <p:cNvSpPr/>
            <p:nvPr/>
          </p:nvSpPr>
          <p:spPr>
            <a:xfrm>
              <a:off x="4467200" y="1018225"/>
              <a:ext cx="481825" cy="282350"/>
            </a:xfrm>
            <a:custGeom>
              <a:avLst/>
              <a:gdLst/>
              <a:ahLst/>
              <a:cxnLst/>
              <a:rect l="l" t="t" r="r" b="b"/>
              <a:pathLst>
                <a:path w="19273" h="11294" extrusionOk="0">
                  <a:moveTo>
                    <a:pt x="10723" y="2257"/>
                  </a:moveTo>
                  <a:cubicBezTo>
                    <a:pt x="11013" y="2257"/>
                    <a:pt x="11292" y="2483"/>
                    <a:pt x="11292" y="2823"/>
                  </a:cubicBezTo>
                  <a:cubicBezTo>
                    <a:pt x="11292" y="3136"/>
                    <a:pt x="11039" y="3389"/>
                    <a:pt x="10729" y="3389"/>
                  </a:cubicBezTo>
                  <a:cubicBezTo>
                    <a:pt x="10223" y="3389"/>
                    <a:pt x="9973" y="2781"/>
                    <a:pt x="10329" y="2423"/>
                  </a:cubicBezTo>
                  <a:cubicBezTo>
                    <a:pt x="10443" y="2308"/>
                    <a:pt x="10585" y="2257"/>
                    <a:pt x="10723" y="2257"/>
                  </a:cubicBezTo>
                  <a:close/>
                  <a:moveTo>
                    <a:pt x="14755" y="3389"/>
                  </a:moveTo>
                  <a:lnTo>
                    <a:pt x="14755" y="7906"/>
                  </a:lnTo>
                  <a:lnTo>
                    <a:pt x="13551" y="7906"/>
                  </a:lnTo>
                  <a:lnTo>
                    <a:pt x="13551" y="3389"/>
                  </a:lnTo>
                  <a:close/>
                  <a:moveTo>
                    <a:pt x="5083" y="2822"/>
                  </a:moveTo>
                  <a:cubicBezTo>
                    <a:pt x="5189" y="2822"/>
                    <a:pt x="5297" y="2853"/>
                    <a:pt x="5396" y="2920"/>
                  </a:cubicBezTo>
                  <a:lnTo>
                    <a:pt x="8784" y="5178"/>
                  </a:lnTo>
                  <a:cubicBezTo>
                    <a:pt x="9118" y="5401"/>
                    <a:pt x="9118" y="5892"/>
                    <a:pt x="8784" y="6117"/>
                  </a:cubicBezTo>
                  <a:lnTo>
                    <a:pt x="5396" y="8376"/>
                  </a:lnTo>
                  <a:cubicBezTo>
                    <a:pt x="5297" y="8442"/>
                    <a:pt x="5189" y="8472"/>
                    <a:pt x="5084" y="8472"/>
                  </a:cubicBezTo>
                  <a:cubicBezTo>
                    <a:pt x="4790" y="8472"/>
                    <a:pt x="4517" y="8239"/>
                    <a:pt x="4517" y="7906"/>
                  </a:cubicBezTo>
                  <a:lnTo>
                    <a:pt x="4517" y="3389"/>
                  </a:lnTo>
                  <a:cubicBezTo>
                    <a:pt x="4517" y="3057"/>
                    <a:pt x="4789" y="2822"/>
                    <a:pt x="5083" y="2822"/>
                  </a:cubicBezTo>
                  <a:close/>
                  <a:moveTo>
                    <a:pt x="18711" y="1"/>
                  </a:moveTo>
                  <a:cubicBezTo>
                    <a:pt x="18601" y="1"/>
                    <a:pt x="18491" y="33"/>
                    <a:pt x="18396" y="95"/>
                  </a:cubicBezTo>
                  <a:lnTo>
                    <a:pt x="15150" y="2260"/>
                  </a:lnTo>
                  <a:lnTo>
                    <a:pt x="13551" y="2260"/>
                  </a:lnTo>
                  <a:lnTo>
                    <a:pt x="13551" y="1694"/>
                  </a:lnTo>
                  <a:cubicBezTo>
                    <a:pt x="13548" y="926"/>
                    <a:pt x="13027" y="255"/>
                    <a:pt x="12283" y="62"/>
                  </a:cubicBezTo>
                  <a:cubicBezTo>
                    <a:pt x="11527" y="774"/>
                    <a:pt x="10560" y="1128"/>
                    <a:pt x="9594" y="1128"/>
                  </a:cubicBezTo>
                  <a:cubicBezTo>
                    <a:pt x="8599" y="1128"/>
                    <a:pt x="7604" y="752"/>
                    <a:pt x="6842" y="2"/>
                  </a:cubicBezTo>
                  <a:lnTo>
                    <a:pt x="6712" y="2"/>
                  </a:lnTo>
                  <a:cubicBezTo>
                    <a:pt x="5950" y="753"/>
                    <a:pt x="4955" y="1131"/>
                    <a:pt x="3959" y="1131"/>
                  </a:cubicBezTo>
                  <a:cubicBezTo>
                    <a:pt x="2993" y="1131"/>
                    <a:pt x="2026" y="775"/>
                    <a:pt x="1271" y="62"/>
                  </a:cubicBezTo>
                  <a:cubicBezTo>
                    <a:pt x="524" y="255"/>
                    <a:pt x="3" y="923"/>
                    <a:pt x="0" y="1694"/>
                  </a:cubicBezTo>
                  <a:lnTo>
                    <a:pt x="0" y="9598"/>
                  </a:lnTo>
                  <a:cubicBezTo>
                    <a:pt x="0" y="10535"/>
                    <a:pt x="759" y="11291"/>
                    <a:pt x="1696" y="11294"/>
                  </a:cubicBezTo>
                  <a:lnTo>
                    <a:pt x="11859" y="11294"/>
                  </a:lnTo>
                  <a:cubicBezTo>
                    <a:pt x="12792" y="11294"/>
                    <a:pt x="13551" y="10535"/>
                    <a:pt x="13551" y="9598"/>
                  </a:cubicBezTo>
                  <a:lnTo>
                    <a:pt x="13551" y="9035"/>
                  </a:lnTo>
                  <a:lnTo>
                    <a:pt x="15150" y="9035"/>
                  </a:lnTo>
                  <a:lnTo>
                    <a:pt x="18396" y="11197"/>
                  </a:lnTo>
                  <a:cubicBezTo>
                    <a:pt x="18494" y="11263"/>
                    <a:pt x="18602" y="11293"/>
                    <a:pt x="18707" y="11293"/>
                  </a:cubicBezTo>
                  <a:cubicBezTo>
                    <a:pt x="19000" y="11293"/>
                    <a:pt x="19272" y="11060"/>
                    <a:pt x="19272" y="10728"/>
                  </a:cubicBezTo>
                  <a:lnTo>
                    <a:pt x="19272" y="565"/>
                  </a:lnTo>
                  <a:cubicBezTo>
                    <a:pt x="19272" y="357"/>
                    <a:pt x="19158" y="164"/>
                    <a:pt x="18977" y="68"/>
                  </a:cubicBezTo>
                  <a:cubicBezTo>
                    <a:pt x="18894" y="23"/>
                    <a:pt x="18802" y="1"/>
                    <a:pt x="18711" y="1"/>
                  </a:cubicBezTo>
                  <a:close/>
                </a:path>
              </a:pathLst>
            </a:custGeom>
            <a:grpFill/>
            <a:ln w="1905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2" name="Google Shape;3626;p36"/>
            <p:cNvSpPr/>
            <p:nvPr/>
          </p:nvSpPr>
          <p:spPr>
            <a:xfrm>
              <a:off x="4608425" y="1129300"/>
              <a:ext cx="45125" cy="60175"/>
            </a:xfrm>
            <a:custGeom>
              <a:avLst/>
              <a:gdLst/>
              <a:ahLst/>
              <a:cxnLst/>
              <a:rect l="l" t="t" r="r" b="b"/>
              <a:pathLst>
                <a:path w="1805" h="2407" extrusionOk="0">
                  <a:moveTo>
                    <a:pt x="0" y="0"/>
                  </a:moveTo>
                  <a:lnTo>
                    <a:pt x="0" y="2406"/>
                  </a:lnTo>
                  <a:lnTo>
                    <a:pt x="1804" y="1205"/>
                  </a:lnTo>
                  <a:lnTo>
                    <a:pt x="0" y="0"/>
                  </a:lnTo>
                  <a:close/>
                </a:path>
              </a:pathLst>
            </a:custGeom>
            <a:grpFill/>
            <a:ln w="1905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3" name="Google Shape;3627;p36"/>
            <p:cNvSpPr/>
            <p:nvPr/>
          </p:nvSpPr>
          <p:spPr>
            <a:xfrm>
              <a:off x="4495500" y="877100"/>
              <a:ext cx="141175" cy="141175"/>
            </a:xfrm>
            <a:custGeom>
              <a:avLst/>
              <a:gdLst/>
              <a:ahLst/>
              <a:cxnLst/>
              <a:rect l="l" t="t" r="r" b="b"/>
              <a:pathLst>
                <a:path w="5647" h="5647" extrusionOk="0">
                  <a:moveTo>
                    <a:pt x="2822" y="1"/>
                  </a:moveTo>
                  <a:cubicBezTo>
                    <a:pt x="1262" y="1"/>
                    <a:pt x="0" y="1262"/>
                    <a:pt x="0" y="2822"/>
                  </a:cubicBezTo>
                  <a:cubicBezTo>
                    <a:pt x="0" y="4382"/>
                    <a:pt x="1262" y="5647"/>
                    <a:pt x="2822" y="5647"/>
                  </a:cubicBezTo>
                  <a:cubicBezTo>
                    <a:pt x="4382" y="5647"/>
                    <a:pt x="5647" y="4382"/>
                    <a:pt x="5647" y="2822"/>
                  </a:cubicBezTo>
                  <a:cubicBezTo>
                    <a:pt x="5647" y="1262"/>
                    <a:pt x="4382" y="1"/>
                    <a:pt x="2822" y="1"/>
                  </a:cubicBezTo>
                  <a:close/>
                </a:path>
              </a:pathLst>
            </a:custGeom>
            <a:grpFill/>
            <a:ln w="1905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4" name="Google Shape;3628;p36"/>
            <p:cNvSpPr/>
            <p:nvPr/>
          </p:nvSpPr>
          <p:spPr>
            <a:xfrm>
              <a:off x="4636650" y="877100"/>
              <a:ext cx="141175" cy="141175"/>
            </a:xfrm>
            <a:custGeom>
              <a:avLst/>
              <a:gdLst/>
              <a:ahLst/>
              <a:cxnLst/>
              <a:rect l="l" t="t" r="r" b="b"/>
              <a:pathLst>
                <a:path w="5647" h="5647" extrusionOk="0">
                  <a:moveTo>
                    <a:pt x="2822" y="1"/>
                  </a:moveTo>
                  <a:cubicBezTo>
                    <a:pt x="1262" y="1"/>
                    <a:pt x="1" y="1262"/>
                    <a:pt x="1" y="2822"/>
                  </a:cubicBezTo>
                  <a:cubicBezTo>
                    <a:pt x="1" y="4382"/>
                    <a:pt x="1262" y="5647"/>
                    <a:pt x="2822" y="5647"/>
                  </a:cubicBezTo>
                  <a:cubicBezTo>
                    <a:pt x="4382" y="5647"/>
                    <a:pt x="5647" y="4382"/>
                    <a:pt x="5647" y="2822"/>
                  </a:cubicBezTo>
                  <a:cubicBezTo>
                    <a:pt x="5647" y="1262"/>
                    <a:pt x="4382" y="1"/>
                    <a:pt x="2822" y="1"/>
                  </a:cubicBezTo>
                  <a:close/>
                </a:path>
              </a:pathLst>
            </a:custGeom>
            <a:grpFill/>
            <a:ln w="1905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75" name="TekstniOkvir 74"/>
          <p:cNvSpPr txBox="1"/>
          <p:nvPr/>
        </p:nvSpPr>
        <p:spPr>
          <a:xfrm rot="20422831">
            <a:off x="475277" y="585625"/>
            <a:ext cx="2403660" cy="461665"/>
          </a:xfrm>
          <a:prstGeom prst="rect">
            <a:avLst/>
          </a:prstGeom>
          <a:noFill/>
        </p:spPr>
        <p:txBody>
          <a:bodyPr wrap="square" rtlCol="0">
            <a:spAutoFit/>
          </a:bodyPr>
          <a:lstStyle/>
          <a:p>
            <a:r>
              <a:rPr lang="hr-HR" sz="2400" b="1" dirty="0" smtClean="0">
                <a:solidFill>
                  <a:schemeClr val="bg1"/>
                </a:solidFill>
                <a:latin typeface="Arial Rounded MT Bold" pitchFamily="34" charset="0"/>
              </a:rPr>
              <a:t>Salvador Dali</a:t>
            </a:r>
            <a:endParaRPr lang="hr-HR" sz="2400" b="1" dirty="0">
              <a:solidFill>
                <a:schemeClr val="bg1"/>
              </a:solidFill>
              <a:latin typeface="Arial Rounded MT Bold"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8"/>
        <p:cNvGrpSpPr/>
        <p:nvPr/>
      </p:nvGrpSpPr>
      <p:grpSpPr>
        <a:xfrm>
          <a:off x="0" y="0"/>
          <a:ext cx="0" cy="0"/>
          <a:chOff x="0" y="0"/>
          <a:chExt cx="0" cy="0"/>
        </a:xfrm>
      </p:grpSpPr>
      <p:sp>
        <p:nvSpPr>
          <p:cNvPr id="379" name="Google Shape;379;p27"/>
          <p:cNvSpPr/>
          <p:nvPr/>
        </p:nvSpPr>
        <p:spPr>
          <a:xfrm>
            <a:off x="2541500" y="1714500"/>
            <a:ext cx="4061100" cy="1714500"/>
          </a:xfrm>
          <a:prstGeom prst="round2DiagRect">
            <a:avLst>
              <a:gd name="adj1" fmla="val 16667"/>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7"/>
          <p:cNvSpPr txBox="1">
            <a:spLocks noGrp="1"/>
          </p:cNvSpPr>
          <p:nvPr>
            <p:ph type="subTitle" idx="1"/>
          </p:nvPr>
        </p:nvSpPr>
        <p:spPr>
          <a:xfrm>
            <a:off x="2771800" y="2329350"/>
            <a:ext cx="3680594" cy="6372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HR" sz="3600" b="1" dirty="0" smtClean="0">
                <a:solidFill>
                  <a:srgbClr val="D60093"/>
                </a:solidFill>
                <a:latin typeface="Comic Sans MS" pitchFamily="66" charset="0"/>
              </a:rPr>
              <a:t>Metamorfoza narcisa</a:t>
            </a:r>
            <a:endParaRPr sz="3600" b="1" dirty="0">
              <a:solidFill>
                <a:srgbClr val="D60093"/>
              </a:solidFill>
              <a:latin typeface="Comic Sans MS" pitchFamily="66" charset="0"/>
            </a:endParaRPr>
          </a:p>
          <a:p>
            <a:pPr marL="0" lvl="0" indent="0" algn="l" rtl="0">
              <a:spcBef>
                <a:spcPts val="0"/>
              </a:spcBef>
              <a:spcAft>
                <a:spcPts val="0"/>
              </a:spcAft>
              <a:buNone/>
            </a:pPr>
            <a:endParaRPr dirty="0">
              <a:latin typeface="Comic Sans MS" pitchFamily="66" charset="0"/>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descr="Slika Metamorfoza.jpg"/>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30"/>
          <p:cNvSpPr/>
          <p:nvPr/>
        </p:nvSpPr>
        <p:spPr>
          <a:xfrm>
            <a:off x="2051720" y="1491630"/>
            <a:ext cx="4821832" cy="2385251"/>
          </a:xfrm>
          <a:prstGeom prst="round2DiagRect">
            <a:avLst>
              <a:gd name="adj1" fmla="val 16667"/>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p:cNvSpPr txBox="1">
            <a:spLocks noGrp="1"/>
          </p:cNvSpPr>
          <p:nvPr>
            <p:ph type="body" idx="1"/>
          </p:nvPr>
        </p:nvSpPr>
        <p:spPr>
          <a:xfrm>
            <a:off x="2339752" y="2139702"/>
            <a:ext cx="5308200" cy="1476000"/>
          </a:xfrm>
          <a:prstGeom prst="rect">
            <a:avLst/>
          </a:prstGeom>
        </p:spPr>
        <p:txBody>
          <a:bodyPr spcFirstLastPara="1" wrap="square" lIns="91425" tIns="91425" rIns="91425" bIns="91425" anchor="ctr" anchorCtr="0">
            <a:noAutofit/>
          </a:bodyPr>
          <a:lstStyle/>
          <a:p>
            <a:pPr marL="241300" lvl="0" indent="-203200" algn="l" rtl="0">
              <a:spcBef>
                <a:spcPts val="0"/>
              </a:spcBef>
              <a:spcAft>
                <a:spcPts val="0"/>
              </a:spcAft>
              <a:buClr>
                <a:srgbClr val="000000"/>
              </a:buClr>
              <a:buSzPts val="1200"/>
              <a:buFontTx/>
              <a:buChar char="-"/>
            </a:pPr>
            <a:r>
              <a:rPr lang="hr-HR" sz="1600" dirty="0" smtClean="0"/>
              <a:t>Ulje na platnu, 1937.</a:t>
            </a:r>
          </a:p>
          <a:p>
            <a:pPr marL="241300" lvl="0" indent="-203200" algn="l" rtl="0">
              <a:spcBef>
                <a:spcPts val="0"/>
              </a:spcBef>
              <a:spcAft>
                <a:spcPts val="0"/>
              </a:spcAft>
              <a:buClr>
                <a:srgbClr val="000000"/>
              </a:buClr>
              <a:buSzPts val="1200"/>
              <a:buFontTx/>
              <a:buChar char="-"/>
            </a:pPr>
            <a:r>
              <a:rPr lang="hr-HR" sz="1600" dirty="0" smtClean="0"/>
              <a:t>Dimenzije: 51,1 cm x 78,1 cm</a:t>
            </a:r>
          </a:p>
          <a:p>
            <a:pPr marL="241300" lvl="0" indent="-203200" algn="l" rtl="0">
              <a:spcBef>
                <a:spcPts val="0"/>
              </a:spcBef>
              <a:spcAft>
                <a:spcPts val="0"/>
              </a:spcAft>
              <a:buClr>
                <a:srgbClr val="000000"/>
              </a:buClr>
              <a:buSzPts val="1200"/>
              <a:buFontTx/>
              <a:buChar char="-"/>
            </a:pPr>
            <a:r>
              <a:rPr lang="hr-HR" sz="1600" dirty="0" smtClean="0"/>
              <a:t>Čuva se u: Tate </a:t>
            </a:r>
            <a:r>
              <a:rPr lang="hr-HR" sz="1600" dirty="0" err="1" smtClean="0"/>
              <a:t>Modern</a:t>
            </a:r>
            <a:r>
              <a:rPr lang="hr-HR" sz="1600" dirty="0" smtClean="0"/>
              <a:t>, London</a:t>
            </a:r>
          </a:p>
          <a:p>
            <a:pPr marL="241300" lvl="0" indent="-203200" algn="l" rtl="0">
              <a:spcBef>
                <a:spcPts val="0"/>
              </a:spcBef>
              <a:spcAft>
                <a:spcPts val="0"/>
              </a:spcAft>
              <a:buClr>
                <a:srgbClr val="000000"/>
              </a:buClr>
              <a:buSzPts val="1200"/>
              <a:buFontTx/>
              <a:buChar char="-"/>
            </a:pPr>
            <a:r>
              <a:rPr lang="hr-HR" sz="1600" dirty="0" smtClean="0"/>
              <a:t>Tema: Mit o Narcisu</a:t>
            </a:r>
            <a:endParaRPr sz="1600" dirty="0"/>
          </a:p>
        </p:txBody>
      </p:sp>
      <p:sp>
        <p:nvSpPr>
          <p:cNvPr id="418" name="Google Shape;418;p30"/>
          <p:cNvSpPr txBox="1">
            <a:spLocks noGrp="1"/>
          </p:cNvSpPr>
          <p:nvPr>
            <p:ph type="ctrTitle"/>
          </p:nvPr>
        </p:nvSpPr>
        <p:spPr>
          <a:xfrm>
            <a:off x="5067837" y="-118282"/>
            <a:ext cx="3491400" cy="9150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hr-HR" sz="1800" dirty="0" smtClean="0">
                <a:solidFill>
                  <a:schemeClr val="accent2"/>
                </a:solidFill>
              </a:rPr>
              <a:t>Metamorfoza narcisa</a:t>
            </a:r>
            <a:endParaRPr sz="1800" dirty="0">
              <a:solidFill>
                <a:schemeClr val="accent2"/>
              </a:solidFill>
            </a:endParaRPr>
          </a:p>
        </p:txBody>
      </p:sp>
      <p:cxnSp>
        <p:nvCxnSpPr>
          <p:cNvPr id="419" name="Google Shape;419;p30"/>
          <p:cNvCxnSpPr/>
          <p:nvPr/>
        </p:nvCxnSpPr>
        <p:spPr>
          <a:xfrm>
            <a:off x="6228184" y="771550"/>
            <a:ext cx="2304256" cy="0"/>
          </a:xfrm>
          <a:prstGeom prst="straightConnector1">
            <a:avLst/>
          </a:prstGeom>
          <a:noFill/>
          <a:ln w="28575" cap="flat" cmpd="sng">
            <a:solidFill>
              <a:schemeClr val="accent2"/>
            </a:solidFill>
            <a:prstDash val="dot"/>
            <a:round/>
            <a:headEnd type="none" w="med" len="med"/>
            <a:tailEnd type="none" w="med" len="med"/>
          </a:ln>
        </p:spPr>
      </p:cxnSp>
      <p:sp>
        <p:nvSpPr>
          <p:cNvPr id="9" name="TekstniOkvir 8"/>
          <p:cNvSpPr txBox="1"/>
          <p:nvPr/>
        </p:nvSpPr>
        <p:spPr>
          <a:xfrm>
            <a:off x="3923928" y="1563638"/>
            <a:ext cx="1512168" cy="369332"/>
          </a:xfrm>
          <a:prstGeom prst="rect">
            <a:avLst/>
          </a:prstGeom>
          <a:noFill/>
        </p:spPr>
        <p:txBody>
          <a:bodyPr wrap="square" rtlCol="0">
            <a:spAutoFit/>
          </a:bodyPr>
          <a:lstStyle/>
          <a:p>
            <a:r>
              <a:rPr lang="hr-HR" sz="1800" b="1" dirty="0" smtClean="0">
                <a:latin typeface="Comic Sans MS" pitchFamily="66" charset="0"/>
              </a:rPr>
              <a:t>Općenito </a:t>
            </a:r>
            <a:endParaRPr lang="hr-HR" sz="1800" b="1" dirty="0">
              <a:latin typeface="Comic Sans MS" pitchFamily="66" charset="0"/>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30"/>
          <p:cNvSpPr/>
          <p:nvPr/>
        </p:nvSpPr>
        <p:spPr>
          <a:xfrm>
            <a:off x="1403648" y="1275606"/>
            <a:ext cx="5832649" cy="3024336"/>
          </a:xfrm>
          <a:prstGeom prst="round2DiagRect">
            <a:avLst>
              <a:gd name="adj1" fmla="val 16667"/>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p:cNvSpPr txBox="1">
            <a:spLocks noGrp="1"/>
          </p:cNvSpPr>
          <p:nvPr>
            <p:ph type="body" idx="1"/>
          </p:nvPr>
        </p:nvSpPr>
        <p:spPr>
          <a:xfrm>
            <a:off x="1691681" y="2211710"/>
            <a:ext cx="5328592" cy="1476000"/>
          </a:xfrm>
          <a:prstGeom prst="rect">
            <a:avLst/>
          </a:prstGeom>
        </p:spPr>
        <p:txBody>
          <a:bodyPr spcFirstLastPara="1" wrap="square" lIns="91425" tIns="91425" rIns="91425" bIns="91425" anchor="ctr" anchorCtr="0">
            <a:noAutofit/>
          </a:bodyPr>
          <a:lstStyle/>
          <a:p>
            <a:pPr marL="241300" lvl="0" indent="-203200" algn="l" rtl="0">
              <a:spcBef>
                <a:spcPts val="0"/>
              </a:spcBef>
              <a:spcAft>
                <a:spcPts val="0"/>
              </a:spcAft>
              <a:buClr>
                <a:srgbClr val="000000"/>
              </a:buClr>
              <a:buSzPts val="1200"/>
              <a:buNone/>
            </a:pPr>
            <a:r>
              <a:rPr lang="hr-HR" dirty="0" smtClean="0"/>
              <a:t>     Narcis je kao najljepši junak grčke mitologije bio toliko lijep da bi svatko tko ga vidi ostajao potpuno opčinjen njegovom ljepotom. Nitko ga nije mogao osvojiti, pa čak ni prelijepa nimfa Eho, koja nije mogla reći Narcisu što osjeća zbog prokletstva koje je </a:t>
            </a:r>
            <a:r>
              <a:rPr lang="hr-HR" dirty="0" err="1" smtClean="0"/>
              <a:t>Hera</a:t>
            </a:r>
            <a:r>
              <a:rPr lang="hr-HR" dirty="0" smtClean="0"/>
              <a:t> bacila na nju. No, jedan od odbijenih udvarača na Narcisa je bacio prokletstvo te se pobrinuo da i Narcis bude opčinjen onim što ne može imati. </a:t>
            </a:r>
            <a:r>
              <a:rPr lang="hr-HR" dirty="0" err="1" smtClean="0"/>
              <a:t>Nemesis</a:t>
            </a:r>
            <a:r>
              <a:rPr lang="hr-HR" dirty="0" smtClean="0"/>
              <a:t> mu je ,,organizirala” susret sa vlastitim odrazom u jezeru. Narcis je ostao bez riječi kada je ugledao svoj lik te je do svoje smrti bio opijen refleksijom koju je ugledao u jezeru. Kada je umro, boginje su došle po njegovo tijelo te je na njegovom mjestu bio cvijet sa bijelim laticama i žutim krugom koji je dobio ime Narcis.</a:t>
            </a:r>
            <a:endParaRPr dirty="0"/>
          </a:p>
        </p:txBody>
      </p:sp>
      <p:sp>
        <p:nvSpPr>
          <p:cNvPr id="418" name="Google Shape;418;p30"/>
          <p:cNvSpPr txBox="1">
            <a:spLocks noGrp="1"/>
          </p:cNvSpPr>
          <p:nvPr>
            <p:ph type="ctrTitle"/>
          </p:nvPr>
        </p:nvSpPr>
        <p:spPr>
          <a:xfrm>
            <a:off x="5067837" y="-118282"/>
            <a:ext cx="3491400" cy="9150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hr-HR" sz="1800" dirty="0" smtClean="0">
                <a:solidFill>
                  <a:schemeClr val="accent2"/>
                </a:solidFill>
              </a:rPr>
              <a:t>Metamorfoza narcisa</a:t>
            </a:r>
            <a:endParaRPr sz="1800" dirty="0">
              <a:solidFill>
                <a:schemeClr val="accent2"/>
              </a:solidFill>
            </a:endParaRPr>
          </a:p>
        </p:txBody>
      </p:sp>
      <p:cxnSp>
        <p:nvCxnSpPr>
          <p:cNvPr id="419" name="Google Shape;419;p30"/>
          <p:cNvCxnSpPr/>
          <p:nvPr/>
        </p:nvCxnSpPr>
        <p:spPr>
          <a:xfrm>
            <a:off x="6228184" y="771550"/>
            <a:ext cx="2304256" cy="0"/>
          </a:xfrm>
          <a:prstGeom prst="straightConnector1">
            <a:avLst/>
          </a:prstGeom>
          <a:noFill/>
          <a:ln w="28575" cap="flat" cmpd="sng">
            <a:solidFill>
              <a:schemeClr val="accent2"/>
            </a:solidFill>
            <a:prstDash val="dot"/>
            <a:round/>
            <a:headEnd type="none" w="med" len="med"/>
            <a:tailEnd type="none" w="med" len="med"/>
          </a:ln>
        </p:spPr>
      </p:cxnSp>
      <p:sp>
        <p:nvSpPr>
          <p:cNvPr id="9" name="TekstniOkvir 8"/>
          <p:cNvSpPr txBox="1"/>
          <p:nvPr/>
        </p:nvSpPr>
        <p:spPr>
          <a:xfrm>
            <a:off x="3347865" y="1347614"/>
            <a:ext cx="2088232" cy="369332"/>
          </a:xfrm>
          <a:prstGeom prst="rect">
            <a:avLst/>
          </a:prstGeom>
          <a:noFill/>
        </p:spPr>
        <p:txBody>
          <a:bodyPr wrap="square" rtlCol="0">
            <a:spAutoFit/>
          </a:bodyPr>
          <a:lstStyle/>
          <a:p>
            <a:r>
              <a:rPr lang="hr-HR" sz="1800" b="1" dirty="0" smtClean="0">
                <a:latin typeface="Comic Sans MS" pitchFamily="66" charset="0"/>
              </a:rPr>
              <a:t>Mit o Narcisu</a:t>
            </a:r>
            <a:endParaRPr lang="hr-HR" sz="1800" b="1" dirty="0">
              <a:latin typeface="Comic Sans MS" pitchFamily="66" charset="0"/>
            </a:endParaRPr>
          </a:p>
        </p:txBody>
      </p:sp>
    </p:spTree>
  </p:cSld>
  <p:clrMapOvr>
    <a:masterClrMapping/>
  </p:clrMapOvr>
</p:sld>
</file>

<file path=ppt/theme/theme1.xml><?xml version="1.0" encoding="utf-8"?>
<a:theme xmlns:a="http://schemas.openxmlformats.org/drawingml/2006/main" name="Art Thesis">
  <a:themeElements>
    <a:clrScheme name="Simple Light">
      <a:dk1>
        <a:srgbClr val="000000"/>
      </a:dk1>
      <a:lt1>
        <a:srgbClr val="FFFFFF"/>
      </a:lt1>
      <a:dk2>
        <a:srgbClr val="595959"/>
      </a:dk2>
      <a:lt2>
        <a:srgbClr val="EEEEEE"/>
      </a:lt2>
      <a:accent1>
        <a:srgbClr val="CFD166"/>
      </a:accent1>
      <a:accent2>
        <a:srgbClr val="DD1163"/>
      </a:accent2>
      <a:accent3>
        <a:srgbClr val="A06F4B"/>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TotalTime>
  <Words>1386</Words>
  <Application>Microsoft Macintosh PowerPoint</Application>
  <PresentationFormat>On-screen Show (16:9)</PresentationFormat>
  <Paragraphs>90</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Art Thesis</vt:lpstr>
      <vt:lpstr>Salvador Dali</vt:lpstr>
      <vt:lpstr>- Salvador Dali</vt:lpstr>
      <vt:lpstr>Sadržaj prezentacije</vt:lpstr>
      <vt:lpstr>Salvador Dali</vt:lpstr>
      <vt:lpstr>Čime se Salvador bavio?</vt:lpstr>
      <vt:lpstr>PowerPoint Presentation</vt:lpstr>
      <vt:lpstr>PowerPoint Presentation</vt:lpstr>
      <vt:lpstr>Metamorfoza narcisa</vt:lpstr>
      <vt:lpstr>Metamorfoza narcisa</vt:lpstr>
      <vt:lpstr>Narcis</vt:lpstr>
      <vt:lpstr>Ostale Zanimljivosti </vt:lpstr>
      <vt:lpstr>Ostale Zanimljivosti </vt:lpstr>
      <vt:lpstr>Ostale Zanimljivosti </vt:lpstr>
      <vt:lpstr>Kratki esej</vt:lpstr>
      <vt:lpstr>Hvala na pozornosti!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THESIS </dc:title>
  <cp:lastModifiedBy>Nela</cp:lastModifiedBy>
  <cp:revision>22</cp:revision>
  <dcterms:modified xsi:type="dcterms:W3CDTF">2020-12-12T14:31:45Z</dcterms:modified>
</cp:coreProperties>
</file>