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0324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3480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675516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996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8083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932608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68233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8011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2397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4749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45499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40864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1630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53318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2372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75326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0883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F8257-765B-44A9-8317-FE3768250878}" type="datetimeFigureOut">
              <a:rPr lang="hr-HR" smtClean="0"/>
              <a:t>4.5.2019.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C57D3-45F2-496A-AE5F-7C0887ACD9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29008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90832" y="2828302"/>
            <a:ext cx="8144134" cy="1373070"/>
          </a:xfrm>
        </p:spPr>
        <p:txBody>
          <a:bodyPr/>
          <a:lstStyle/>
          <a:p>
            <a:pPr algn="ctr"/>
            <a:r>
              <a:rPr lang="hr-HR" dirty="0"/>
              <a:t>TEŠKOĆE U </a:t>
            </a:r>
            <a:r>
              <a:rPr lang="hr-HR" dirty="0" smtClean="0"/>
              <a:t>POSLOVANJU</a:t>
            </a: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- NEGATIVNE KOMUNIKACIJE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9912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Vrste dopisa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požurnice</a:t>
            </a:r>
          </a:p>
          <a:p>
            <a:r>
              <a:rPr lang="hr-HR" dirty="0" smtClean="0"/>
              <a:t>opozivi</a:t>
            </a:r>
            <a:endParaRPr lang="hr-HR" dirty="0"/>
          </a:p>
          <a:p>
            <a:r>
              <a:rPr lang="hr-HR" dirty="0" smtClean="0"/>
              <a:t>otkloni</a:t>
            </a:r>
            <a:endParaRPr lang="hr-HR" dirty="0"/>
          </a:p>
          <a:p>
            <a:r>
              <a:rPr lang="hr-HR" dirty="0" smtClean="0"/>
              <a:t>komisijski </a:t>
            </a:r>
            <a:r>
              <a:rPr lang="hr-HR" dirty="0"/>
              <a:t>zapisnik</a:t>
            </a:r>
          </a:p>
          <a:p>
            <a:r>
              <a:rPr lang="hr-HR" dirty="0" smtClean="0"/>
              <a:t>reklamacije</a:t>
            </a:r>
          </a:p>
          <a:p>
            <a:r>
              <a:rPr lang="hr-HR" dirty="0"/>
              <a:t>nagodbe</a:t>
            </a:r>
          </a:p>
          <a:p>
            <a:r>
              <a:rPr lang="hr-HR" dirty="0" smtClean="0"/>
              <a:t>opomene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45433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OPOZIVI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3200" b="1" dirty="0"/>
              <a:t>Opoziv je poslovna informacija kojom poslovni partner opoziva (stornira ili poništava</a:t>
            </a:r>
            <a:r>
              <a:rPr lang="hr-HR" sz="3200" b="1" dirty="0" smtClean="0"/>
              <a:t>) neki </a:t>
            </a:r>
            <a:r>
              <a:rPr lang="hr-HR" sz="3200" b="1" dirty="0"/>
              <a:t>svoj nalog ili inicijativu.</a:t>
            </a:r>
            <a:endParaRPr lang="hr-HR" sz="3200" dirty="0"/>
          </a:p>
        </p:txBody>
      </p:sp>
    </p:spTree>
    <p:extLst>
      <p:ext uri="{BB962C8B-B14F-4D97-AF65-F5344CB8AC3E}">
        <p14:creationId xmlns:p14="http://schemas.microsoft.com/office/powerpoint/2010/main" val="142396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OPOZIVI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0320" y="2095135"/>
            <a:ext cx="9613861" cy="3599316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U poslovanju se može opozvati </a:t>
            </a:r>
            <a:r>
              <a:rPr lang="hr-HR" dirty="0" smtClean="0"/>
              <a:t>sljedeće:</a:t>
            </a:r>
          </a:p>
          <a:p>
            <a:pPr marL="0" indent="0">
              <a:buNone/>
            </a:pPr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578259"/>
              </p:ext>
            </p:extLst>
          </p:nvPr>
        </p:nvGraphicFramePr>
        <p:xfrm>
          <a:off x="680320" y="2530449"/>
          <a:ext cx="9935127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538">
                  <a:extLst>
                    <a:ext uri="{9D8B030D-6E8A-4147-A177-3AD203B41FA5}">
                      <a16:colId xmlns:a16="http://schemas.microsoft.com/office/drawing/2014/main" val="3642017187"/>
                    </a:ext>
                  </a:extLst>
                </a:gridCol>
                <a:gridCol w="7318589">
                  <a:extLst>
                    <a:ext uri="{9D8B030D-6E8A-4147-A177-3AD203B41FA5}">
                      <a16:colId xmlns:a16="http://schemas.microsoft.com/office/drawing/2014/main" val="1444028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Što se opoziva?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617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ponuda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 smtClean="0"/>
                        <a:t>Prodavač (dobavljač) opoziva ponudu ako je zaliha ponuđene robe rasprodana ili ako su se promijenili tržišni uvjeti, npr. zbog pomanjkanja sirovina za izradbu proizvoda, zbog nestalnih cijena na tržištu itd.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876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narudžba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 smtClean="0"/>
                        <a:t>Kupac opoziva narudžbu ako naknadno ustanovi da mu cijena ili kvaliteta ili koji drugi uvjeti kupnje ne odgovaraju. Dobavljač je dužan uzeti  u obzir opoziv narudžbe kupca ako kupac na najbrži način opozove narudžbu, a svakako prije početka njezine isporuke.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279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ugovor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 smtClean="0"/>
                        <a:t>Opoziv ugovora može uslijediti ako jedna od stranaka neopravdano ne ispunjava obveze, npr. ne pridržava li se rokova isporuke, ne isporučuje robu kupcu i sl. 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183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3574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STRUKTURA OPOZIVA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dirty="0"/>
              <a:t>U </a:t>
            </a:r>
            <a:r>
              <a:rPr lang="hr-HR" b="1" dirty="0"/>
              <a:t>uvodu opoziva </a:t>
            </a:r>
            <a:r>
              <a:rPr lang="hr-HR" dirty="0"/>
              <a:t>kupac obavještava dobavljača da želi stornirati svoju prethodnu inicijativu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b="1" dirty="0"/>
              <a:t>U bîti opoziva </a:t>
            </a:r>
            <a:r>
              <a:rPr lang="hr-HR" dirty="0"/>
              <a:t>obrazlaže opoziv. Razlozi opoziva mogu biti teškoće u poslovanju, </a:t>
            </a:r>
            <a:r>
              <a:rPr lang="hr-HR" dirty="0" smtClean="0"/>
              <a:t>pogreške i </a:t>
            </a:r>
            <a:r>
              <a:rPr lang="hr-HR" dirty="0"/>
              <a:t>dr. Obrazloženje treba pomnjivo sastaviti kako bi ga poslovni </a:t>
            </a:r>
            <a:r>
              <a:rPr lang="hr-HR" dirty="0" smtClean="0"/>
              <a:t>partner </a:t>
            </a:r>
            <a:r>
              <a:rPr lang="hr-HR" dirty="0"/>
              <a:t>shvatio</a:t>
            </a:r>
            <a:r>
              <a:rPr lang="hr-HR" dirty="0" smtClean="0"/>
              <a:t>.</a:t>
            </a:r>
          </a:p>
          <a:p>
            <a:endParaRPr lang="hr-HR" dirty="0"/>
          </a:p>
          <a:p>
            <a:pPr algn="just"/>
            <a:r>
              <a:rPr lang="hr-HR" b="1" dirty="0"/>
              <a:t>U završetku </a:t>
            </a:r>
            <a:r>
              <a:rPr lang="hr-HR" dirty="0"/>
              <a:t>se izražava želja za daljnjom suradnjom. Opoziv se završava pozdravom.</a:t>
            </a:r>
          </a:p>
        </p:txBody>
      </p:sp>
    </p:spTree>
    <p:extLst>
      <p:ext uri="{BB962C8B-B14F-4D97-AF65-F5344CB8AC3E}">
        <p14:creationId xmlns:p14="http://schemas.microsoft.com/office/powerpoint/2010/main" val="1764127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opoziva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0321" y="2053091"/>
            <a:ext cx="10008701" cy="440025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b="1" dirty="0"/>
              <a:t>Ponuda </a:t>
            </a:r>
            <a:r>
              <a:rPr lang="pl-PL" b="1" dirty="0" smtClean="0"/>
              <a:t>Zmajskog piva – </a:t>
            </a:r>
            <a:r>
              <a:rPr lang="pl-PL" b="1" dirty="0"/>
              <a:t>opoziv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Poštovana </a:t>
            </a:r>
            <a:r>
              <a:rPr lang="hr-HR" dirty="0"/>
              <a:t>gospodo,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pt-BR" dirty="0" smtClean="0"/>
              <a:t>Obavještavamo </a:t>
            </a:r>
            <a:r>
              <a:rPr lang="pt-BR" dirty="0"/>
              <a:t>vas da smo vam 5. o. mj. poslali ponudu za </a:t>
            </a:r>
            <a:r>
              <a:rPr lang="hr-HR" dirty="0"/>
              <a:t>Zmajsko pivo </a:t>
            </a:r>
            <a:r>
              <a:rPr lang="hr-HR" dirty="0" smtClean="0"/>
              <a:t>- AMERICAN </a:t>
            </a:r>
            <a:r>
              <a:rPr lang="hr-HR" dirty="0"/>
              <a:t>PALE ALE </a:t>
            </a:r>
            <a:r>
              <a:rPr lang="pt-BR" dirty="0" smtClean="0"/>
              <a:t>.</a:t>
            </a:r>
            <a:endParaRPr lang="pt-BR" dirty="0"/>
          </a:p>
          <a:p>
            <a:pPr marL="0" indent="0">
              <a:buNone/>
            </a:pPr>
            <a:endParaRPr lang="hr-HR" dirty="0" smtClean="0"/>
          </a:p>
          <a:p>
            <a:pPr marL="0" indent="0" algn="just">
              <a:buNone/>
            </a:pPr>
            <a:r>
              <a:rPr lang="hr-HR" dirty="0" smtClean="0"/>
              <a:t>Ponudu </a:t>
            </a:r>
            <a:r>
              <a:rPr lang="hr-HR" dirty="0"/>
              <a:t>smo prisiljeni opozvati jer je zaliha rasprodana. Ako ste još zainteresirani za </a:t>
            </a:r>
            <a:r>
              <a:rPr lang="hr-HR" dirty="0" smtClean="0"/>
              <a:t>Zmajsko pivo, </a:t>
            </a:r>
            <a:r>
              <a:rPr lang="hr-HR" dirty="0"/>
              <a:t>molimo vas da nam to javite kako bismo vas obavijestili čim </a:t>
            </a:r>
            <a:r>
              <a:rPr lang="hr-HR" dirty="0" smtClean="0"/>
              <a:t>na zalihama budemo </a:t>
            </a:r>
            <a:r>
              <a:rPr lang="hr-HR" dirty="0"/>
              <a:t>imali </a:t>
            </a:r>
            <a:r>
              <a:rPr lang="hr-HR" dirty="0" smtClean="0"/>
              <a:t>dovoljne količine piva.</a:t>
            </a: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Nadamo </a:t>
            </a:r>
            <a:r>
              <a:rPr lang="hr-HR" dirty="0"/>
              <a:t>se da ovaj opoziv </a:t>
            </a:r>
            <a:r>
              <a:rPr lang="hr-HR" dirty="0" smtClean="0"/>
              <a:t>neće </a:t>
            </a:r>
            <a:r>
              <a:rPr lang="hr-HR" dirty="0"/>
              <a:t>štetiti našoj daljnjoj poslovnoj suradnji.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S </a:t>
            </a:r>
            <a:r>
              <a:rPr lang="hr-HR" dirty="0"/>
              <a:t>poštovanjem,</a:t>
            </a:r>
          </a:p>
        </p:txBody>
      </p:sp>
    </p:spTree>
    <p:extLst>
      <p:ext uri="{BB962C8B-B14F-4D97-AF65-F5344CB8AC3E}">
        <p14:creationId xmlns:p14="http://schemas.microsoft.com/office/powerpoint/2010/main" val="2131570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Opoziv ugovora broj 8</a:t>
            </a:r>
            <a:br>
              <a:rPr lang="hr-HR" b="1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6749" y="2221259"/>
            <a:ext cx="10050741" cy="39798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r-HR" sz="2000" dirty="0" smtClean="0"/>
              <a:t>Poštovana </a:t>
            </a:r>
            <a:r>
              <a:rPr lang="hr-HR" sz="2000" dirty="0"/>
              <a:t>gospodo</a:t>
            </a:r>
            <a:r>
              <a:rPr lang="hr-HR" sz="2000" dirty="0" smtClean="0"/>
              <a:t>,</a:t>
            </a:r>
          </a:p>
          <a:p>
            <a:pPr marL="0" indent="0" algn="just">
              <a:buNone/>
            </a:pPr>
            <a:endParaRPr lang="hr-HR" sz="2000" dirty="0"/>
          </a:p>
          <a:p>
            <a:pPr marL="0" indent="0" algn="just">
              <a:buNone/>
            </a:pPr>
            <a:r>
              <a:rPr lang="hr-HR" sz="2000" dirty="0" smtClean="0"/>
              <a:t>13</a:t>
            </a:r>
            <a:r>
              <a:rPr lang="hr-HR" sz="2000" dirty="0"/>
              <a:t>. </a:t>
            </a:r>
            <a:r>
              <a:rPr lang="hr-HR" sz="2000" dirty="0" smtClean="0"/>
              <a:t>listopada 2018. sklopili </a:t>
            </a:r>
            <a:r>
              <a:rPr lang="hr-HR" sz="2000" dirty="0"/>
              <a:t>smo ugovor </a:t>
            </a:r>
            <a:r>
              <a:rPr lang="hr-HR" sz="2000" dirty="0" smtClean="0"/>
              <a:t>o </a:t>
            </a:r>
            <a:r>
              <a:rPr lang="hr-HR" sz="2000" dirty="0"/>
              <a:t>isporuci </a:t>
            </a:r>
            <a:r>
              <a:rPr lang="hr-HR" sz="2000" dirty="0" smtClean="0"/>
              <a:t>500 litara piva Pale </a:t>
            </a:r>
            <a:r>
              <a:rPr lang="hr-HR" sz="2000" dirty="0" err="1" smtClean="0"/>
              <a:t>Ale</a:t>
            </a:r>
            <a:r>
              <a:rPr lang="hr-HR" sz="2000" dirty="0" smtClean="0"/>
              <a:t> </a:t>
            </a:r>
            <a:r>
              <a:rPr lang="hr-HR" sz="2000" dirty="0" err="1" smtClean="0"/>
              <a:t>Ameraican</a:t>
            </a:r>
            <a:r>
              <a:rPr lang="hr-HR" sz="2000" dirty="0" smtClean="0"/>
              <a:t> i 300 litara piva </a:t>
            </a:r>
            <a:r>
              <a:rPr lang="hr-HR" sz="2000" dirty="0" err="1" smtClean="0"/>
              <a:t>Zmajko</a:t>
            </a:r>
            <a:r>
              <a:rPr lang="hr-HR" sz="2000" dirty="0" smtClean="0"/>
              <a:t> s rokom isporuke 25.listopada 2018. </a:t>
            </a:r>
          </a:p>
          <a:p>
            <a:pPr marL="0" indent="0" algn="just">
              <a:buNone/>
            </a:pPr>
            <a:r>
              <a:rPr lang="hr-HR" sz="2000" dirty="0" smtClean="0"/>
              <a:t>Budući </a:t>
            </a:r>
            <a:r>
              <a:rPr lang="hr-HR" sz="2000" dirty="0"/>
              <a:t>da se </a:t>
            </a:r>
            <a:r>
              <a:rPr lang="hr-HR" sz="2000" dirty="0" smtClean="0"/>
              <a:t>ne pridržavate </a:t>
            </a:r>
            <a:r>
              <a:rPr lang="hr-HR" sz="2000" dirty="0"/>
              <a:t>rokova isporuke unatoč našim upozorenjima, prisiljeni </a:t>
            </a:r>
            <a:r>
              <a:rPr lang="hr-HR" sz="2000" dirty="0" smtClean="0"/>
              <a:t>smo opozvati </a:t>
            </a:r>
            <a:r>
              <a:rPr lang="hr-HR" sz="2000" dirty="0"/>
              <a:t>ugovor broj 8 na temelju članka 11. ugovora, kojim se predviđa </a:t>
            </a:r>
            <a:r>
              <a:rPr lang="hr-HR" sz="2000" dirty="0" smtClean="0"/>
              <a:t>mogućnost raskida </a:t>
            </a:r>
            <a:r>
              <a:rPr lang="hr-HR" sz="2000" dirty="0"/>
              <a:t>ugovor </a:t>
            </a:r>
            <a:r>
              <a:rPr lang="hr-HR" sz="2000" dirty="0" smtClean="0"/>
              <a:t>u slučaju neispunjenja obveza.</a:t>
            </a:r>
            <a:endParaRPr lang="hr-HR" sz="2000" dirty="0"/>
          </a:p>
          <a:p>
            <a:pPr marL="0" indent="0" algn="just">
              <a:buNone/>
            </a:pPr>
            <a:r>
              <a:rPr lang="hr-HR" sz="2000" dirty="0"/>
              <a:t>Prisiljeni smo otkazati ugovor kako bismo mogli uredno ispuniti svoje obveze </a:t>
            </a:r>
            <a:r>
              <a:rPr lang="hr-HR" sz="2000" dirty="0" smtClean="0"/>
              <a:t>prema našim klijentima.</a:t>
            </a:r>
            <a:endParaRPr lang="hr-HR" sz="2000" dirty="0"/>
          </a:p>
          <a:p>
            <a:pPr marL="0" indent="0" algn="just">
              <a:buNone/>
            </a:pPr>
            <a:r>
              <a:rPr lang="hr-HR" sz="2000" dirty="0"/>
              <a:t>S poštovanjem,</a:t>
            </a:r>
          </a:p>
        </p:txBody>
      </p:sp>
    </p:spTree>
    <p:extLst>
      <p:ext uri="{BB962C8B-B14F-4D97-AF65-F5344CB8AC3E}">
        <p14:creationId xmlns:p14="http://schemas.microsoft.com/office/powerpoint/2010/main" val="742415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hr-HR" dirty="0" smtClean="0"/>
              <a:t>Dobavljač Vam nije isporučio naručeni </a:t>
            </a:r>
            <a:r>
              <a:rPr lang="hr-HR" dirty="0" err="1" smtClean="0"/>
              <a:t>caffe</a:t>
            </a:r>
            <a:r>
              <a:rPr lang="hr-HR" dirty="0" smtClean="0"/>
              <a:t> aparat unatoč Vašoj požurnici – sastavite dopis kojim ćete opozvati narudžbu </a:t>
            </a:r>
            <a:r>
              <a:rPr lang="hr-HR" dirty="0" err="1" smtClean="0"/>
              <a:t>caffe</a:t>
            </a:r>
            <a:r>
              <a:rPr lang="hr-HR" smtClean="0"/>
              <a:t> aparata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0490042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39</TotalTime>
  <Words>403</Words>
  <Application>Microsoft Office PowerPoint</Application>
  <PresentationFormat>Široki zaslon</PresentationFormat>
  <Paragraphs>47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TEŠKOĆE U POSLOVANJU - NEGATIVNE KOMUNIKACIJE</vt:lpstr>
      <vt:lpstr>Vrste dopisa</vt:lpstr>
      <vt:lpstr>OPOZIVI</vt:lpstr>
      <vt:lpstr>OPOZIVI</vt:lpstr>
      <vt:lpstr>STRUKTURA OPOZIVA</vt:lpstr>
      <vt:lpstr>Primjer opoziva</vt:lpstr>
      <vt:lpstr>Opoziv ugovora broj 8 </vt:lpstr>
      <vt:lpstr>Zadatak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TEŠKOĆE U POSLOVANJU - NEGATIVNE KOMUNIKACIJE</dc:title>
  <dc:creator>eM</dc:creator>
  <cp:lastModifiedBy>eM</cp:lastModifiedBy>
  <cp:revision>13</cp:revision>
  <dcterms:created xsi:type="dcterms:W3CDTF">2018-11-27T19:25:51Z</dcterms:created>
  <dcterms:modified xsi:type="dcterms:W3CDTF">2019-05-04T20:01:20Z</dcterms:modified>
</cp:coreProperties>
</file>