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64E97A-10CA-4D4B-9AE5-5D7A8684E576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A1C19A9-1D0A-4743-AC79-98215EF1AC54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8153400" cy="3048962"/>
          </a:xfrm>
        </p:spPr>
        <p:txBody>
          <a:bodyPr>
            <a:normAutofit/>
          </a:bodyPr>
          <a:lstStyle/>
          <a:p>
            <a:r>
              <a:rPr lang="hr-HR" dirty="0" smtClean="0"/>
              <a:t>Kodeks časti hrvatskih novinara</a:t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 smtClean="0"/>
              <a:t>Posebna se pozornost i odgovornost zahtijeva kad izvještava o nesrećama, obiteljskim tragedijama, bolestima, djeci i malodobnicima, u sudskim postupcima, poštuje pretpostavku (presumpciju) nedužnosti, integritet, dostojanstvo i osjećanje svih stranaka u sporu. 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U političkim sukobima treba uvažavati građanska prava i slobode sudionika te nastojati ostati nepristran.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Novinar se ne smije baviti poslovima koji ugrožavaju njegovu samostalnost prosuđivanja i smanjuju objektivnost u objavljivanju istinitih činjenica i narušavaju njegov novinarski dignitet. 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Novinar ne smije objavljivati informacije radi stjecanja osobne materijalne koristi (mito, korupcija i slično). </a:t>
            </a:r>
            <a:endParaRPr lang="hr-HR" dirty="0" smtClean="0"/>
          </a:p>
          <a:p>
            <a:endParaRPr lang="hr-H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Novinar ne smije biti autor plaćenih reklamnih i drugih propagandnih napisa.</a:t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hr-HR" dirty="0" smtClean="0"/>
          </a:p>
          <a:p>
            <a:r>
              <a:rPr lang="vi-VN" dirty="0" smtClean="0"/>
              <a:t>Novinar i novinarska organizacija čuvaju ugled, dostojanstvo i integritet svoje profesije,surađuju među sobom i njeguju kolegijalne i drugarske odnose kao i profesionalnu solidarnost. 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Pravo na informaciju, slobodu izražavanja i kritiku jedno je od temeljnih prava svakoga ljudskog bića bez obzira na spol, rasu, nacionalnu pripadnost, vjeroispovijest i političko opredjeljenje.</a:t>
            </a:r>
          </a:p>
          <a:p>
            <a:endParaRPr lang="hr-HR" dirty="0" smtClean="0"/>
          </a:p>
          <a:p>
            <a:r>
              <a:rPr lang="hr-HR" dirty="0" smtClean="0"/>
              <a:t>U svojem radu novinari su dužni braniti ljudska prava, dostojanstvo i slobodu, uvažavati pluralizam ideja i nazora, pridonositi jačanju pravne države i kao demokratski dio javnosti sudjelovati u kontroli nad djelovanjem vlasti i politike.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Novinarska prava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Novinari njeguju kulturu i etiku javne riječi i uvažavaju dostignuća i vrijednosti napredne civilizacije.</a:t>
            </a:r>
            <a:br>
              <a:rPr lang="hr-HR" dirty="0" smtClean="0"/>
            </a:br>
            <a:endParaRPr lang="hr-HR" dirty="0" smtClean="0"/>
          </a:p>
          <a:p>
            <a:r>
              <a:rPr lang="hr-HR" dirty="0" smtClean="0"/>
              <a:t>U obavljanju svojeg posla i djelovanja novinar se mora rukovoditi općim načelima i etikom novinarskog poziva.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Novinar kao i svaki građanin ima pravo na svoje političko i drugo opredjeljenje i angažiranje. 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U svojem djelovanju on poštuje profesionalnu distancu prema aktualnim zbivanjima, što je jedan od uvjeta za objektivno, profesionalno izvještavanje o događajima.</a:t>
            </a:r>
            <a:br>
              <a:rPr lang="vi-VN" dirty="0" smtClean="0"/>
            </a:b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Novinar ima pravo pristupa svim izvorima informacija kao i pravo da slobodno istražuje sve činjenice koje uvjetuju javni život.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Bude li novinar neopravdano spriječen da dođe do tražene informacije, ima pravo o tome obavijestiti javnost.</a:t>
            </a:r>
            <a:endParaRPr lang="hr-HR" dirty="0" smtClean="0"/>
          </a:p>
          <a:p>
            <a:endParaRPr lang="hr-H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Novinara obvezuje zakonska odredba o čuvanju, državne tajne. </a:t>
            </a:r>
          </a:p>
          <a:p>
            <a:endParaRPr lang="hr-HR" dirty="0" smtClean="0"/>
          </a:p>
          <a:p>
            <a:r>
              <a:rPr lang="hr-HR" dirty="0" smtClean="0"/>
              <a:t>Novinar poštuje embargo na objavljivanje informacije. </a:t>
            </a:r>
          </a:p>
          <a:p>
            <a:endParaRPr lang="hr-HR" dirty="0" smtClean="0"/>
          </a:p>
          <a:p>
            <a:r>
              <a:rPr lang="hr-HR" dirty="0" smtClean="0"/>
              <a:t>Ako su prema njegovoj procjeni, navedena ograničenja zloupotrijebljena za zatvaranje informacija, novinar na to upozorava nadležne i od njih traži objašnjenje za javnost.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Pravo je i dužnost novinara da se zauzima za slobodan protok informacija.</a:t>
            </a:r>
            <a:br>
              <a:rPr lang="hr-HR" dirty="0" smtClean="0"/>
            </a:br>
            <a:endParaRPr lang="hr-HR" dirty="0" smtClean="0"/>
          </a:p>
          <a:p>
            <a:r>
              <a:rPr lang="hr-HR" dirty="0" smtClean="0"/>
              <a:t>Novinar poštuje autorstvo drugih novinara i ostalih sudionika u javnom informiranju. 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U svojim prilozima navodi imena drugih autora čijem se tekstovima koristi.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Skraćeni ili izmijenjeni prilozi-tekstovi, koji mijenjaju osnovni smisao teksta mogu se objaviti samo uz znanje i odobrenje autora.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Dođe li do nesuglasnosti, autor ima pravo povući svoj prilog-tekst i potpis.</a:t>
            </a:r>
            <a:endParaRPr lang="hr-HR" dirty="0" smtClean="0"/>
          </a:p>
          <a:p>
            <a:endParaRPr lang="hr-HR" dirty="0" smtClean="0"/>
          </a:p>
          <a:p>
            <a:r>
              <a:rPr lang="pl-PL" cap="all" dirty="0" smtClean="0"/>
              <a:t>Plagijat je nespojiv s novinarskim Kodeksom.</a:t>
            </a:r>
            <a:endParaRPr lang="hr-HR" cap="al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876800"/>
          </a:xfrm>
        </p:spPr>
        <p:txBody>
          <a:bodyPr>
            <a:normAutofit/>
          </a:bodyPr>
          <a:lstStyle/>
          <a:p>
            <a:r>
              <a:rPr lang="vi-VN" dirty="0" smtClean="0"/>
              <a:t>U nastojanjima da dođe do informacije, fotografije, snimka ili dokumenta novinar ne smije koristiti nelojala i nezakonita sredstva.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Novinar treba štititi čovjekovu intimu od neopravdanog ili senzacionalističkog otkrivanja u javnosti. </a:t>
            </a:r>
            <a:endParaRPr lang="hr-HR" dirty="0" smtClean="0"/>
          </a:p>
          <a:p>
            <a:endParaRPr lang="hr-H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168</TotalTime>
  <Words>408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Kodeks časti hrvatskih novinara </vt:lpstr>
      <vt:lpstr>Novinarska prava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Novinarska prava i novinarska etika</dc:title>
  <dc:creator>Šime</dc:creator>
  <cp:lastModifiedBy>Šime</cp:lastModifiedBy>
  <cp:revision>17</cp:revision>
  <dcterms:created xsi:type="dcterms:W3CDTF">2013-11-30T14:30:24Z</dcterms:created>
  <dcterms:modified xsi:type="dcterms:W3CDTF">2013-12-01T05:39:32Z</dcterms:modified>
</cp:coreProperties>
</file>