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BA4D972-DF27-44DD-A213-71804E857570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087DD87-6197-42C0-A55C-E6470A32845A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vi-VN" b="1" i="1" u="sng" dirty="0" smtClean="0"/>
              <a:t>Međunarodna načela profesionalne etike u novinarstvu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vi-VN" b="1" dirty="0" smtClean="0"/>
              <a:t>Načelo VIII: Poštivanje univerzalnih vrijednosti i raznovrsnosti kultura</a:t>
            </a:r>
            <a:br>
              <a:rPr lang="vi-VN" b="1" dirty="0" smtClean="0"/>
            </a:br>
            <a:r>
              <a:rPr lang="vi-VN" dirty="0" smtClean="0"/>
              <a:t>Pravi novinar sezalaže za univerzalne vrijednosti humanizma, prije svega za mir, demokrac iju, ljudska prava, društveni napredak i nacionalno oslobođenje, poštivajući pri tom osobni karakter, vrijednost i dostojanstvo svake kulture, kao i pravo svakog naroda na slobodan izbor i razvoj svoga političkog, gospodarskog i kulturnog sustava. </a:t>
            </a:r>
            <a:endParaRPr lang="hr-HR" dirty="0" smtClean="0"/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hr-HR" dirty="0" smtClean="0"/>
              <a:t>N</a:t>
            </a:r>
            <a:r>
              <a:rPr lang="vi-VN" dirty="0" smtClean="0"/>
              <a:t>ovinar aktivno sudjeluje u društvenoj preobrazbi u pravcu demokratskog poboljšanja društva i doprinosi, putem dijaloga, klimi povjerenja u međunarodnim odnosima, koja vodi ka miru i pravdi u cijelom svetu, ka detantu, razoružanju i nacionalnom razvoju. Profesionalna etika zahtijeva da novinar bude svjestan svih bitnih odredbi sadržanih u međunarodnim konvencijama, deklaracijama i rezolucijama.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vi-VN" b="1" dirty="0" smtClean="0"/>
              <a:t>Načelo IX: Suzbijanje rata i drugih velikih zala s kojima se suočava čovječanstvo</a:t>
            </a:r>
            <a:br>
              <a:rPr lang="vi-VN" b="1" dirty="0" smtClean="0"/>
            </a:br>
            <a:r>
              <a:rPr lang="vi-VN" dirty="0" smtClean="0"/>
              <a:t>Etička </a:t>
            </a:r>
            <a:r>
              <a:rPr lang="vi-VN" dirty="0" smtClean="0"/>
              <a:t>posvećenost univerzalnim vrijednostima humanizma zahtijeva od novinara suzdržavanje od opravdavanja i poticanja ratne agresije i trke u naoružanju, naročito u nuklearnom naoružanju, i svih drugih oblika nasilja, mržnje i diskriminacije, a naročito rasizma i aparthejda, ugnjetavanja od strane tiranskih režima, kolonijalizma i neokolonijalizma, kao i drugih velikih zala koja pogađaju čovječanstvo, kao što su siromaštvo, glad i bolest. 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vi-VN" dirty="0" smtClean="0"/>
              <a:t>Postupajući tako, novinar može pomoći u iskorijenjivanju neznanja i nerazumijevanja među narodima, u povećanju osjetljivosti nacionalnih zajednica o potrebama i željama drugih i u osiguravanjui poštivanje i dostojanstva za sve nacije, sve narode i sve pojedince, bez obzira na rasu, spol, jezik, nacionalnost, vjeru ili filozofsko uvjerenje.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vi-VN" b="1" dirty="0" smtClean="0"/>
              <a:t>Načelo X: Unaprijeđivanje novog svjetskog informacijsklog i komunikacijskog poretka</a:t>
            </a:r>
            <a:br>
              <a:rPr lang="vi-VN" b="1" dirty="0" smtClean="0"/>
            </a:br>
            <a:r>
              <a:rPr lang="vi-VN" dirty="0" smtClean="0"/>
              <a:t>Novinar obavlja svoj zadatak u suvremenom svijetu u okviru kretanja ka novim međunarodnim odnosima općenito i, posebno, ka novom informacijskom poretku. Taj novi poredak, shvaćen kao sastavni dio Novog međunarodnog gopodarskog poretka, usmjeren je – i nacionalno i međunarodno – ka dekolonizaciji i demokratizaciji oblasti informacija i komunikacija na temelju mirnog suživota naroda i uz puno poštivanje njihovog kulturnog identiteta</a:t>
            </a:r>
            <a:r>
              <a:rPr lang="vi-VN" dirty="0" smtClean="0"/>
              <a:t>. </a:t>
            </a:r>
            <a:r>
              <a:rPr lang="vi-VN" dirty="0" smtClean="0"/>
              <a:t/>
            </a:r>
            <a:br>
              <a:rPr lang="vi-VN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vi-VN" dirty="0" smtClean="0"/>
              <a:t>Novinar ima posebnu obavezu unaprijeđivati proces demokratizacije međunarodnih odnosa u oblasti informacija, posebno tako što će čuvati i podsticati mirne i prijateljske odnose među državama i narodima.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b="1" dirty="0" smtClean="0"/>
              <a:t>Načelo I: Pravo naroda na istinitu informaciju</a:t>
            </a:r>
            <a:br>
              <a:rPr lang="hr-HR" b="1" dirty="0" smtClean="0"/>
            </a:br>
            <a:r>
              <a:rPr lang="hr-HR" dirty="0" smtClean="0"/>
              <a:t>Narod i pojedinci imaju pravo na objektivnu sliku stvarnosti na temelju točnog i potpunog informiranja, i na slobodno iskazivanje svoga mišljenja u različitim kulturnim i komunikacijskim medijima.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vi-VN" b="1" dirty="0" smtClean="0"/>
              <a:t>Načelo II: Novinarska posvećenost objektivnoj stvarnosti</a:t>
            </a:r>
            <a:br>
              <a:rPr lang="vi-VN" b="1" dirty="0" smtClean="0"/>
            </a:br>
            <a:r>
              <a:rPr lang="vi-VN" dirty="0" smtClean="0"/>
              <a:t>Glavni zadatak novinara jeste služiti pravu naroda na istinitu i točnu informaciju tako što će biti posvećen objektivnoj stvarnosti, što znači da će savesno izvješćivati o činjenicama i stavljati ih u odgovarajući kontekst, ukazujući na njihovu povezanost i ne iskrivljujući ih, koristeći svoje novinarske kreativne sposobnosti kako bi pružio javnosti odgovarajuću građu koja će olakšati stvaranje točne i obuhvatne slike svijeta, u kojoj su porijeklo, priroda i bit događaja, procesa i stanja shvaćeni onoliko objektivno koliko je to moguće.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hr-HR" b="1" dirty="0" smtClean="0"/>
              <a:t>Načelo III: Društvena odgovornost novinara</a:t>
            </a:r>
            <a:br>
              <a:rPr lang="hr-HR" b="1" dirty="0" smtClean="0"/>
            </a:br>
            <a:r>
              <a:rPr lang="hr-HR" dirty="0" smtClean="0"/>
              <a:t>U novinarstvu, informacija se shvaća kao društveno dobro a ne kao roba, što znači da novinar dijeli odgovornost za informaciju koju prenosi i  stoga je odgovoran ne samo onima koji kontroliraju medije nego, u krajnjoj liniji, najširoj javnosti, uključujući i razne društvene interese. </a:t>
            </a:r>
            <a:endParaRPr lang="hr-HR" dirty="0" smtClean="0"/>
          </a:p>
          <a:p>
            <a:pPr>
              <a:lnSpc>
                <a:spcPct val="150000"/>
              </a:lnSpc>
            </a:pPr>
            <a:r>
              <a:rPr lang="hr-HR" dirty="0" smtClean="0"/>
              <a:t>Društvena </a:t>
            </a:r>
            <a:r>
              <a:rPr lang="hr-HR" dirty="0" smtClean="0"/>
              <a:t>odgovornost novinara traži da on u svim okolnostima postupa u skladu sa osobnom savjest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Načelo IV: Profesionalni integritet novinara</a:t>
            </a:r>
            <a:br>
              <a:rPr lang="vi-VN" b="1" dirty="0" smtClean="0"/>
            </a:br>
            <a:r>
              <a:rPr lang="vi-VN" dirty="0" smtClean="0"/>
              <a:t>Društvena uloga novinara zahteva održavanje visokih standarda integriteta profesije, uključujući i pravo novinara na ne prihvaćanje zadaće koja nije u skladu s njegovim uvjerenjem ili ne imenovanje izvora informiranja, kao i pravo sudjelovanja u odlučivanju u mediju u kojem je uposlen. </a:t>
            </a:r>
            <a:endParaRPr lang="hr-H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vi-VN" dirty="0" smtClean="0"/>
              <a:t>Profesionalni integritet ne dopušta novinaru prihvaćanje bilo kojeg oblika mita ili unaprijeđivanje osobnog interesa koji je u suprotnosti sa općim dobrom. Također, profesionalna etika nalaže poštivanje intelektualnog vlasništva i, posebno, izbjegavanje plagijata.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smtClean="0"/>
              <a:t>Načelo V: Dostupnost informacija i sudjelovanje javnosti</a:t>
            </a:r>
            <a:br>
              <a:rPr lang="hr-HR" b="1" dirty="0" smtClean="0"/>
            </a:br>
            <a:r>
              <a:rPr lang="hr-HR" dirty="0" smtClean="0"/>
              <a:t>Priroda profesije zahtijeva od novinara zalaganje za dostupnost informacija javnosti i da se javnosti omogući sudjelovanje u medijima, uključujući i pravo na ispravak i pravo na odgovor.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vi-VN" b="1" dirty="0" smtClean="0"/>
              <a:t>Načelo VI: Poštivanje privatnosti i ljudskog dostojanstva</a:t>
            </a:r>
            <a:br>
              <a:rPr lang="vi-VN" b="1" dirty="0" smtClean="0"/>
            </a:br>
            <a:r>
              <a:rPr lang="vi-VN" dirty="0" smtClean="0"/>
              <a:t>Sastavni dio novinarskih profesionalnih standarda jeste poštivanje prava pojedinca na privatnost i ljudsko dostojanstvo, u suglasnosti sa odredbama međunarodnih i nacionalnih zakona koji štite pravo i ugled drugih osoba, i zabranjuju klevetu, ocrnjivanje, kaljanje ugleda i blaćenje.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b="1" dirty="0" smtClean="0"/>
              <a:t>Načelo VII: Poštivanje javnog interesa</a:t>
            </a:r>
            <a:br>
              <a:rPr lang="hr-HR" b="1" dirty="0" smtClean="0"/>
            </a:br>
            <a:r>
              <a:rPr lang="hr-HR" dirty="0" smtClean="0"/>
              <a:t>Novinarski profesionalni standardi propisuju dužno poštivanje prema nacionalnoj zajednici, njenim demokratskim ustanovama i javnom moralu.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</TotalTime>
  <Words>264</Words>
  <Application>Microsoft Office PowerPoint</Application>
  <PresentationFormat>On-screen Show (4:3)</PresentationFormat>
  <Paragraphs>16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Međunarodna načela profesionalne etike u novinarstvu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Međunarodna načela profesionalne etike u novinarstvu</dc:title>
  <dc:creator>Šime</dc:creator>
  <cp:lastModifiedBy>Šime</cp:lastModifiedBy>
  <cp:revision>1</cp:revision>
  <dcterms:created xsi:type="dcterms:W3CDTF">2013-12-01T05:32:54Z</dcterms:created>
  <dcterms:modified xsi:type="dcterms:W3CDTF">2013-12-01T05:39:27Z</dcterms:modified>
</cp:coreProperties>
</file>