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2340-681D-43B9-80BA-7B0F468281B9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3D02228-B769-4EB6-98B7-B101B32DB05B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2340-681D-43B9-80BA-7B0F468281B9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02228-B769-4EB6-98B7-B101B32DB05B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2340-681D-43B9-80BA-7B0F468281B9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02228-B769-4EB6-98B7-B101B32DB05B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2340-681D-43B9-80BA-7B0F468281B9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hr-H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3D02228-B769-4EB6-98B7-B101B32DB05B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2340-681D-43B9-80BA-7B0F468281B9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02228-B769-4EB6-98B7-B101B32DB05B}" type="slidenum">
              <a:rPr lang="hr-HR" smtClean="0"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2340-681D-43B9-80BA-7B0F468281B9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02228-B769-4EB6-98B7-B101B32DB05B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2340-681D-43B9-80BA-7B0F468281B9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3D02228-B769-4EB6-98B7-B101B32DB05B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2340-681D-43B9-80BA-7B0F468281B9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02228-B769-4EB6-98B7-B101B32DB05B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2340-681D-43B9-80BA-7B0F468281B9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02228-B769-4EB6-98B7-B101B32DB05B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2340-681D-43B9-80BA-7B0F468281B9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02228-B769-4EB6-98B7-B101B32DB05B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2340-681D-43B9-80BA-7B0F468281B9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02228-B769-4EB6-98B7-B101B32DB05B}" type="slidenum">
              <a:rPr lang="hr-HR" smtClean="0"/>
              <a:t>‹#›</a:t>
            </a:fld>
            <a:endParaRPr lang="hr-HR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D2B2340-681D-43B9-80BA-7B0F468281B9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3D02228-B769-4EB6-98B7-B101B32DB05B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Regulacija i samoregulacija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Zadaće vijeća za medije: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vi-VN" dirty="0" smtClean="0"/>
              <a:t>zaprimiti pritužbe, </a:t>
            </a:r>
          </a:p>
          <a:p>
            <a:endParaRPr lang="hr-HR" dirty="0" smtClean="0"/>
          </a:p>
          <a:p>
            <a:r>
              <a:rPr lang="vi-VN" dirty="0" smtClean="0"/>
              <a:t>provjeriti </a:t>
            </a:r>
            <a:r>
              <a:rPr lang="vi-VN" dirty="0" smtClean="0"/>
              <a:t>prihvatljivost pritužbe za procesuiranje,</a:t>
            </a:r>
          </a:p>
          <a:p>
            <a:endParaRPr lang="hr-HR" dirty="0" smtClean="0"/>
          </a:p>
          <a:p>
            <a:r>
              <a:rPr lang="vi-VN" dirty="0" smtClean="0"/>
              <a:t>svestrano </a:t>
            </a:r>
            <a:r>
              <a:rPr lang="vi-VN" dirty="0" smtClean="0"/>
              <a:t>procijeniti pritužbu,</a:t>
            </a:r>
          </a:p>
          <a:p>
            <a:endParaRPr lang="hr-HR" dirty="0" smtClean="0"/>
          </a:p>
          <a:p>
            <a:r>
              <a:rPr lang="vi-VN" dirty="0" smtClean="0"/>
              <a:t>djelovati </a:t>
            </a:r>
            <a:r>
              <a:rPr lang="vi-VN" dirty="0" smtClean="0"/>
              <a:t>kao posrednik između podnositelja pritužbe i medija,</a:t>
            </a:r>
          </a:p>
          <a:p>
            <a:endParaRPr lang="hr-HR" dirty="0" smtClean="0"/>
          </a:p>
          <a:p>
            <a:r>
              <a:rPr lang="vi-VN" dirty="0" smtClean="0"/>
              <a:t>donijeti </a:t>
            </a:r>
            <a:r>
              <a:rPr lang="vi-VN" dirty="0" smtClean="0"/>
              <a:t>odluku temeljenu na pravilima i regulaciji,</a:t>
            </a:r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r-HR" dirty="0" smtClean="0"/>
              <a:t>utvrditi povrede prema etičkom kodeksu,</a:t>
            </a:r>
          </a:p>
          <a:p>
            <a:endParaRPr lang="hr-HR" dirty="0" smtClean="0"/>
          </a:p>
          <a:p>
            <a:r>
              <a:rPr lang="hr-HR" dirty="0" smtClean="0"/>
              <a:t>osigurati </a:t>
            </a:r>
            <a:r>
              <a:rPr lang="hr-HR" dirty="0" smtClean="0"/>
              <a:t>transparentnost odluka i javnost rada za sve odluke </a:t>
            </a:r>
            <a:r>
              <a:rPr lang="hr-HR" dirty="0" smtClean="0"/>
              <a:t>koje </a:t>
            </a:r>
            <a:r>
              <a:rPr lang="hr-HR" dirty="0" smtClean="0"/>
              <a:t>se donose</a:t>
            </a:r>
            <a:r>
              <a:rPr lang="hr-HR" dirty="0" smtClean="0"/>
              <a:t>,</a:t>
            </a:r>
          </a:p>
          <a:p>
            <a:endParaRPr lang="hr-HR" dirty="0" smtClean="0"/>
          </a:p>
          <a:p>
            <a:r>
              <a:rPr lang="it-IT" dirty="0" smtClean="0"/>
              <a:t>analizirati i komentirati trendove u medijima, te osigurati razumijevanje primjene </a:t>
            </a:r>
            <a:r>
              <a:rPr lang="it-IT" dirty="0" smtClean="0"/>
              <a:t>pravila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utvrditi profesionalne standarde za novinare,</a:t>
            </a:r>
          </a:p>
          <a:p>
            <a:endParaRPr lang="hr-HR" dirty="0" smtClean="0"/>
          </a:p>
          <a:p>
            <a:r>
              <a:rPr lang="hr-HR" dirty="0" smtClean="0"/>
              <a:t>predlagati </a:t>
            </a:r>
            <a:r>
              <a:rPr lang="hr-HR" dirty="0" smtClean="0"/>
              <a:t>amandmane za etičke kodekse (ako vijeće ima mandat </a:t>
            </a:r>
          </a:p>
          <a:p>
            <a:r>
              <a:rPr lang="hr-HR" dirty="0" smtClean="0"/>
              <a:t>za takvo što),</a:t>
            </a:r>
          </a:p>
          <a:p>
            <a:endParaRPr lang="hr-HR" dirty="0" smtClean="0"/>
          </a:p>
          <a:p>
            <a:r>
              <a:rPr lang="hr-HR" dirty="0" smtClean="0"/>
              <a:t>štititi </a:t>
            </a:r>
            <a:r>
              <a:rPr lang="hr-HR" dirty="0" smtClean="0"/>
              <a:t>medijske slobode.</a:t>
            </a:r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Raznoliki korporativni, gospodarski i politički utjecaji još uvijek se miješaju u regulacijska tijela, i ometaju pravilno </a:t>
            </a:r>
            <a:r>
              <a:rPr lang="pl-PL" dirty="0" smtClean="0"/>
              <a:t>djelovanje </a:t>
            </a:r>
            <a:r>
              <a:rPr lang="pl-PL" dirty="0" smtClean="0"/>
              <a:t>medija kao istinske četvrte vlasti u društvu</a:t>
            </a:r>
            <a:r>
              <a:rPr lang="pl-PL" dirty="0" smtClean="0"/>
              <a:t>.</a:t>
            </a:r>
          </a:p>
          <a:p>
            <a:endParaRPr lang="pl-PL" dirty="0" smtClean="0"/>
          </a:p>
          <a:p>
            <a:r>
              <a:rPr lang="hr-HR" dirty="0" smtClean="0"/>
              <a:t>Samoregulacijski </a:t>
            </a:r>
            <a:r>
              <a:rPr lang="hr-HR" dirty="0" smtClean="0"/>
              <a:t>mehanizmi </a:t>
            </a:r>
            <a:r>
              <a:rPr lang="hr-HR" dirty="0" smtClean="0"/>
              <a:t>djeluju u nekim, ali ne u svim zemljama regije, i dobrovoljno </a:t>
            </a:r>
            <a:r>
              <a:rPr lang="hr-HR" dirty="0" smtClean="0"/>
              <a:t>su </a:t>
            </a:r>
            <a:r>
              <a:rPr lang="hr-HR" dirty="0" smtClean="0"/>
              <a:t>prihvaćeni kao i vodeća načela i standardi koje se želi primjenjivati, ali </a:t>
            </a:r>
            <a:r>
              <a:rPr lang="hr-HR" dirty="0" smtClean="0"/>
              <a:t>u </a:t>
            </a:r>
            <a:r>
              <a:rPr lang="hr-HR" dirty="0" smtClean="0"/>
              <a:t>različitim zemljama postoji široki raspon medija, pa profesionalni kodeksi ne pokrivaju sve.</a:t>
            </a:r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Međunarodna federacija novinara vjeruje da samoregulacija medijskih sadržaja od strane novinara i medijskih profesionalaca omogućava najzadovoljavajući i najučinkovitiji način očuvanja kvalitete i standarda, poštujući slobodu izražavanja i mišljenja</a:t>
            </a:r>
            <a:r>
              <a:rPr lang="vi-VN" dirty="0" smtClean="0"/>
              <a:t>.</a:t>
            </a:r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Učinkovitost samoregulacije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S obzirom da svaki društveni kontekst zahtjeva specifičan način samoregulacije općenitog modela nema.</a:t>
            </a:r>
          </a:p>
          <a:p>
            <a:endParaRPr lang="hr-HR" dirty="0" smtClean="0"/>
          </a:p>
          <a:p>
            <a:r>
              <a:rPr lang="hr-HR" dirty="0" smtClean="0"/>
              <a:t>Od tiskanih i elektroničnih medija se očekuje da  imaju razvijen sustav profesionalnih pravila ponašanja kako bi osigurali sustav za sprečavanje konflikata, diskriminacije, govora mržnje i različitih cenzura.</a:t>
            </a:r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Pravila moraju biti dostupna novinarima i o njima se mora redovito raspravljati.</a:t>
            </a:r>
          </a:p>
          <a:p>
            <a:endParaRPr lang="hr-HR" dirty="0" smtClean="0"/>
          </a:p>
          <a:p>
            <a:r>
              <a:rPr lang="hr-HR" dirty="0" smtClean="0"/>
              <a:t>Temeljni indikator samoregulacije smatra se postojanje nezavisne profesionalne novinarske organizacije čija učinkovitost dotiče interese javnosti i profesije, u Hrvatskoj to je =&gt; Hrvatsko novinarsko društvo (HND)</a:t>
            </a:r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Važno regulatorno tijelo je i sindikat novinara, koji štiti temeljna radna, socijalna i profesionalna prava novinara. </a:t>
            </a:r>
          </a:p>
          <a:p>
            <a:endParaRPr lang="hr-HR" dirty="0" smtClean="0"/>
          </a:p>
          <a:p>
            <a:r>
              <a:rPr lang="hr-HR" dirty="0" smtClean="0"/>
              <a:t>Osnovna namjena samoregulacije jest spriječiti cenzuru bilo koje vrste kao i cenzuru među novinarima, koja je veliki problem hrvatskog novinarstva.</a:t>
            </a:r>
          </a:p>
          <a:p>
            <a:pPr>
              <a:buNone/>
            </a:pPr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“…Stanje u hrvatskom novinarstvu je teško, novinari koji pišu o korupciji i organiziranome političkom kriminalu u hrvatskom društvu, ostaju bez posla, a često su fizički napadani ili im se prijeti.”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Samoregulacija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Samoregulacija medija opće je prihvaćeni model kojim se uspostavljaju odnosi u novinarstvu, poštuje primjena profesionalnih standarda i etičkih načela.</a:t>
            </a:r>
          </a:p>
          <a:p>
            <a:endParaRPr lang="hr-HR" dirty="0" smtClean="0"/>
          </a:p>
          <a:p>
            <a:r>
              <a:rPr lang="vi-VN" dirty="0" smtClean="0"/>
              <a:t>Samoregulacija ima vitalnu važnost posebno za medije jer su oni psi </a:t>
            </a:r>
            <a:r>
              <a:rPr lang="vi-VN" dirty="0" smtClean="0"/>
              <a:t>čuvari </a:t>
            </a:r>
            <a:r>
              <a:rPr lang="vi-VN" dirty="0" smtClean="0"/>
              <a:t>demokracije. </a:t>
            </a:r>
            <a:endParaRPr lang="hr-HR" dirty="0" smtClean="0"/>
          </a:p>
          <a:p>
            <a:endParaRPr lang="hr-HR" dirty="0" smtClean="0"/>
          </a:p>
          <a:p>
            <a:r>
              <a:rPr lang="vi-VN" dirty="0" smtClean="0"/>
              <a:t>Ako </a:t>
            </a:r>
            <a:r>
              <a:rPr lang="vi-VN" dirty="0" smtClean="0"/>
              <a:t>određena osoba ili organizacija ima misiju u </a:t>
            </a:r>
            <a:r>
              <a:rPr lang="vi-VN" dirty="0" smtClean="0"/>
              <a:t>zaštiti </a:t>
            </a:r>
            <a:r>
              <a:rPr lang="vi-VN" dirty="0" smtClean="0"/>
              <a:t>vrijednosti drugih ljudi ili nacionalnih postignuća, to pretpostavlja </a:t>
            </a:r>
            <a:r>
              <a:rPr lang="vi-VN" dirty="0" smtClean="0"/>
              <a:t>snažne </a:t>
            </a:r>
            <a:r>
              <a:rPr lang="vi-VN" dirty="0" smtClean="0"/>
              <a:t>moralne obveze.</a:t>
            </a: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Samoregulacija je također važna za medije kao sustav koji ima snagu </a:t>
            </a:r>
            <a:r>
              <a:rPr lang="vi-VN" dirty="0" smtClean="0"/>
              <a:t>utjecati </a:t>
            </a:r>
            <a:r>
              <a:rPr lang="vi-VN" dirty="0" smtClean="0"/>
              <a:t>na promjene: mentaliteta, ponašanja, politika i života</a:t>
            </a:r>
            <a:r>
              <a:rPr lang="vi-VN" dirty="0" smtClean="0"/>
              <a:t>.</a:t>
            </a:r>
            <a:endParaRPr lang="hr-HR" dirty="0" smtClean="0"/>
          </a:p>
          <a:p>
            <a:endParaRPr lang="hr-HR" dirty="0" smtClean="0"/>
          </a:p>
          <a:p>
            <a:r>
              <a:rPr lang="vi-VN" dirty="0" smtClean="0"/>
              <a:t>Žele </a:t>
            </a:r>
            <a:r>
              <a:rPr lang="vi-VN" dirty="0" smtClean="0"/>
              <a:t>li </a:t>
            </a:r>
            <a:r>
              <a:rPr lang="vi-VN" dirty="0" smtClean="0"/>
              <a:t>mediji </a:t>
            </a:r>
            <a:r>
              <a:rPr lang="vi-VN" dirty="0" smtClean="0"/>
              <a:t>biti pokretači promjena, moraju biti dovoljno odgovorni da se </a:t>
            </a:r>
            <a:r>
              <a:rPr lang="vi-VN" dirty="0" smtClean="0"/>
              <a:t>neprestano </a:t>
            </a:r>
            <a:r>
              <a:rPr lang="vi-VN" dirty="0" smtClean="0"/>
              <a:t>mijenjanju i razvijaju.</a:t>
            </a: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U zatvorenim ili tranzicijskim društvima, ovo </a:t>
            </a:r>
            <a:r>
              <a:rPr lang="pl-PL" dirty="0" smtClean="0"/>
              <a:t>je </a:t>
            </a:r>
            <a:r>
              <a:rPr lang="pl-PL" dirty="0" smtClean="0"/>
              <a:t>pitanje na razini zagovaranja</a:t>
            </a:r>
            <a:r>
              <a:rPr lang="pl-PL" dirty="0" smtClean="0"/>
              <a:t>.</a:t>
            </a:r>
          </a:p>
          <a:p>
            <a:endParaRPr lang="pl-PL" dirty="0" smtClean="0"/>
          </a:p>
          <a:p>
            <a:r>
              <a:rPr lang="hr-HR" dirty="0" smtClean="0"/>
              <a:t>Funkcije samoregulacije prvenstveno </a:t>
            </a:r>
            <a:r>
              <a:rPr lang="hr-HR" dirty="0" smtClean="0"/>
              <a:t>se </a:t>
            </a:r>
            <a:r>
              <a:rPr lang="hr-HR" dirty="0" smtClean="0"/>
              <a:t>razumijevaju kao zaštita medija od političke cenzure, od ekonomske ovisnosti i iscrpljujućih sudskih procesa.</a:t>
            </a:r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Drugi </a:t>
            </a:r>
            <a:r>
              <a:rPr lang="hr-HR" dirty="0" smtClean="0"/>
              <a:t>pak vide medijsku </a:t>
            </a:r>
            <a:r>
              <a:rPr lang="hr-HR" dirty="0" smtClean="0"/>
              <a:t>samoregulaciju </a:t>
            </a:r>
            <a:r>
              <a:rPr lang="hr-HR" dirty="0" smtClean="0"/>
              <a:t>kao obrazovni alat kako za novinare, tako i za medijske </a:t>
            </a:r>
            <a:r>
              <a:rPr lang="hr-HR" dirty="0" smtClean="0"/>
              <a:t>publike</a:t>
            </a:r>
            <a:r>
              <a:rPr lang="hr-HR" dirty="0" smtClean="0"/>
              <a:t>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Za </a:t>
            </a:r>
            <a:r>
              <a:rPr lang="hr-HR" dirty="0" smtClean="0"/>
              <a:t>novinare, zato što samoregulacija uključuje visoke </a:t>
            </a:r>
            <a:r>
              <a:rPr lang="hr-HR" dirty="0" smtClean="0"/>
              <a:t>profesionalne </a:t>
            </a:r>
            <a:r>
              <a:rPr lang="hr-HR" dirty="0" smtClean="0"/>
              <a:t>standarde, a za medijske publike zbog toga što zahtijeva više </a:t>
            </a:r>
            <a:r>
              <a:rPr lang="hr-HR" dirty="0" smtClean="0"/>
              <a:t>opreznosti </a:t>
            </a:r>
            <a:r>
              <a:rPr lang="hr-HR" dirty="0" smtClean="0"/>
              <a:t>u smislu razvijanja medijske pismenosti.</a:t>
            </a: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S</a:t>
            </a:r>
            <a:r>
              <a:rPr lang="pl-PL" dirty="0" smtClean="0"/>
              <a:t>amoregulacija </a:t>
            </a:r>
            <a:r>
              <a:rPr lang="pl-PL" dirty="0" smtClean="0"/>
              <a:t>podrazumijeva alat za načine osiguranja </a:t>
            </a:r>
            <a:r>
              <a:rPr lang="pl-PL" dirty="0" smtClean="0"/>
              <a:t>društvene </a:t>
            </a:r>
            <a:r>
              <a:rPr lang="pl-PL" dirty="0" smtClean="0"/>
              <a:t>odgovornosti medija, što je iznimno potrebno i važno, ako računamo na povjerenje u medije</a:t>
            </a:r>
            <a:r>
              <a:rPr lang="pl-PL" dirty="0" smtClean="0"/>
              <a:t>.</a:t>
            </a:r>
          </a:p>
          <a:p>
            <a:endParaRPr lang="pl-PL" dirty="0" smtClean="0"/>
          </a:p>
          <a:p>
            <a:r>
              <a:rPr lang="hr-HR" dirty="0" smtClean="0"/>
              <a:t>Samoregulacija štiti prava novinara da ostanu neovisni i nepristrani, </a:t>
            </a:r>
            <a:r>
              <a:rPr lang="hr-HR" dirty="0" smtClean="0"/>
              <a:t>ali </a:t>
            </a:r>
            <a:r>
              <a:rPr lang="hr-HR" dirty="0" smtClean="0"/>
              <a:t>i da ih se kritizira za učinjene profesionalne </a:t>
            </a:r>
            <a:r>
              <a:rPr lang="hr-HR" dirty="0" smtClean="0"/>
              <a:t>pogreške, ali </a:t>
            </a:r>
            <a:r>
              <a:rPr lang="hr-HR" dirty="0" smtClean="0"/>
              <a:t>da to čine </a:t>
            </a:r>
            <a:r>
              <a:rPr lang="hr-HR" dirty="0" smtClean="0"/>
              <a:t>njihove </a:t>
            </a:r>
            <a:r>
              <a:rPr lang="hr-HR" dirty="0" smtClean="0"/>
              <a:t>kolege, a ne oni koji su na vlasti.</a:t>
            </a:r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Medijska samoregulacija uključuje urednike, medijske profesionalce, </a:t>
            </a:r>
            <a:r>
              <a:rPr lang="hr-HR" dirty="0" smtClean="0"/>
              <a:t>novinare </a:t>
            </a:r>
            <a:r>
              <a:rPr lang="hr-HR" dirty="0" smtClean="0"/>
              <a:t>i civilno društvo kao glavne medijske konzumente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vi-VN" dirty="0" smtClean="0"/>
              <a:t>Mehanizmi </a:t>
            </a:r>
            <a:r>
              <a:rPr lang="vi-VN" dirty="0" smtClean="0"/>
              <a:t>prigovora nude kvalitetnu zaštitu i </a:t>
            </a:r>
            <a:r>
              <a:rPr lang="vi-VN" dirty="0" smtClean="0"/>
              <a:t>povratnu </a:t>
            </a:r>
            <a:r>
              <a:rPr lang="vi-VN" dirty="0" smtClean="0"/>
              <a:t>vezu. Oni su najbrži i najdjelotvorniji put prema dostizanju </a:t>
            </a:r>
            <a:r>
              <a:rPr lang="vi-VN" dirty="0" smtClean="0"/>
              <a:t>pravde </a:t>
            </a:r>
            <a:r>
              <a:rPr lang="vi-VN" dirty="0" smtClean="0"/>
              <a:t>u slučajevima kada se događaju činjenične greške, ili je pak </a:t>
            </a:r>
            <a:r>
              <a:rPr lang="vi-VN" dirty="0" smtClean="0"/>
              <a:t>riječ </a:t>
            </a:r>
            <a:r>
              <a:rPr lang="vi-VN" dirty="0" smtClean="0"/>
              <a:t>o narušavanju nečijih prava, u odnosu spram pokretanja dugog i </a:t>
            </a:r>
            <a:r>
              <a:rPr lang="vi-VN" dirty="0" smtClean="0"/>
              <a:t>iscrpljujućeg </a:t>
            </a:r>
            <a:r>
              <a:rPr lang="vi-VN" dirty="0" smtClean="0"/>
              <a:t>sudskog postupka.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VIJEĆE </a:t>
            </a:r>
            <a:r>
              <a:rPr lang="hr-HR" dirty="0" smtClean="0"/>
              <a:t>ZA MEDIJE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Vijeće za medije vjerojatno je najpoznatiji mehanizam za provedbu </a:t>
            </a:r>
            <a:r>
              <a:rPr lang="pl-PL" dirty="0" smtClean="0"/>
              <a:t>medijske samoregulacije.</a:t>
            </a:r>
          </a:p>
          <a:p>
            <a:endParaRPr lang="pl-PL" dirty="0" smtClean="0"/>
          </a:p>
          <a:p>
            <a:r>
              <a:rPr lang="hr-HR" dirty="0" smtClean="0"/>
              <a:t>”…u svojem idealnom obliku, vijeće za medije udružuje i </a:t>
            </a:r>
            <a:r>
              <a:rPr lang="hr-HR" dirty="0" smtClean="0"/>
              <a:t>predstavlja </a:t>
            </a:r>
            <a:r>
              <a:rPr lang="hr-HR" dirty="0" smtClean="0"/>
              <a:t>sva tri glavna aktera društvene komunikacije: ljude koji </a:t>
            </a:r>
            <a:r>
              <a:rPr lang="hr-HR" dirty="0" smtClean="0"/>
              <a:t>imaju </a:t>
            </a:r>
            <a:r>
              <a:rPr lang="hr-HR" dirty="0" smtClean="0"/>
              <a:t>moć informirati, one koji su talentirani da informiraju i one </a:t>
            </a:r>
            <a:r>
              <a:rPr lang="hr-HR" dirty="0" smtClean="0"/>
              <a:t>koji </a:t>
            </a:r>
            <a:r>
              <a:rPr lang="hr-HR" dirty="0" smtClean="0"/>
              <a:t>imaju pravo biti informirani</a:t>
            </a:r>
            <a:r>
              <a:rPr lang="hr-HR" dirty="0" smtClean="0"/>
              <a:t>.”</a:t>
            </a:r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Osnovna vrijednost vijeća za medije jest izgradnja povjerenja i kredibiliteta </a:t>
            </a:r>
            <a:r>
              <a:rPr lang="hr-HR" dirty="0" smtClean="0"/>
              <a:t>u </a:t>
            </a:r>
            <a:r>
              <a:rPr lang="hr-HR" dirty="0" smtClean="0"/>
              <a:t>medijima, radi ispunjavanja uloge servisa kao kormilara, koji će poboljšati </a:t>
            </a:r>
            <a:r>
              <a:rPr lang="hr-HR" dirty="0" smtClean="0"/>
              <a:t>standarde </a:t>
            </a:r>
            <a:r>
              <a:rPr lang="hr-HR" dirty="0" smtClean="0"/>
              <a:t>kvalitete, radi sprečavanja miješanja države i vlastodržaca, i zbog </a:t>
            </a:r>
            <a:r>
              <a:rPr lang="hr-HR" dirty="0" smtClean="0"/>
              <a:t>smanjenja </a:t>
            </a:r>
            <a:r>
              <a:rPr lang="hr-HR" dirty="0" smtClean="0"/>
              <a:t>brojnih procesa koji se pokreću protiv novinara i medijskih </a:t>
            </a:r>
            <a:r>
              <a:rPr lang="hr-HR" dirty="0" smtClean="0"/>
              <a:t>kuća</a:t>
            </a:r>
            <a:r>
              <a:rPr lang="hr-HR" dirty="0" smtClean="0"/>
              <a:t>.</a:t>
            </a:r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723</TotalTime>
  <Words>758</Words>
  <Application>Microsoft Office PowerPoint</Application>
  <PresentationFormat>On-screen Show (4:3)</PresentationFormat>
  <Paragraphs>65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Trek</vt:lpstr>
      <vt:lpstr>Regulacija i samoregulacija</vt:lpstr>
      <vt:lpstr>Samoregulacija</vt:lpstr>
      <vt:lpstr>Slide 3</vt:lpstr>
      <vt:lpstr>Slide 4</vt:lpstr>
      <vt:lpstr>Slide 5</vt:lpstr>
      <vt:lpstr>Slide 6</vt:lpstr>
      <vt:lpstr>Slide 7</vt:lpstr>
      <vt:lpstr>VIJEĆE ZA MEDIJE</vt:lpstr>
      <vt:lpstr>Slide 9</vt:lpstr>
      <vt:lpstr>Zadaće vijeća za medije:</vt:lpstr>
      <vt:lpstr>Slide 11</vt:lpstr>
      <vt:lpstr>Slide 12</vt:lpstr>
      <vt:lpstr>Slide 13</vt:lpstr>
      <vt:lpstr>Učinkovitost samoregulacije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Regulacija i samoregulacija</dc:title>
  <dc:creator>Šime</dc:creator>
  <cp:lastModifiedBy>Šime</cp:lastModifiedBy>
  <cp:revision>26</cp:revision>
  <dcterms:created xsi:type="dcterms:W3CDTF">2013-11-30T17:26:03Z</dcterms:created>
  <dcterms:modified xsi:type="dcterms:W3CDTF">2013-12-01T05:29:20Z</dcterms:modified>
</cp:coreProperties>
</file>