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F57B35D-CA89-43D1-B7D7-6D3DC6352972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9D7BECF-CE53-4E3F-9033-E716F3EE52AD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57B35D-CA89-43D1-B7D7-6D3DC6352972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D7BECF-CE53-4E3F-9033-E716F3EE52A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57B35D-CA89-43D1-B7D7-6D3DC6352972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D7BECF-CE53-4E3F-9033-E716F3EE52A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57B35D-CA89-43D1-B7D7-6D3DC6352972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D7BECF-CE53-4E3F-9033-E716F3EE52A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F57B35D-CA89-43D1-B7D7-6D3DC6352972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9D7BECF-CE53-4E3F-9033-E716F3EE52AD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57B35D-CA89-43D1-B7D7-6D3DC6352972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9D7BECF-CE53-4E3F-9033-E716F3EE52AD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57B35D-CA89-43D1-B7D7-6D3DC6352972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9D7BECF-CE53-4E3F-9033-E716F3EE52A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57B35D-CA89-43D1-B7D7-6D3DC6352972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D7BECF-CE53-4E3F-9033-E716F3EE52AD}" type="slidenum">
              <a:rPr lang="hr-HR" smtClean="0"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57B35D-CA89-43D1-B7D7-6D3DC6352972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D7BECF-CE53-4E3F-9033-E716F3EE52A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F57B35D-CA89-43D1-B7D7-6D3DC6352972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9D7BECF-CE53-4E3F-9033-E716F3EE52AD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F57B35D-CA89-43D1-B7D7-6D3DC6352972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9D7BECF-CE53-4E3F-9033-E716F3EE52AD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F57B35D-CA89-43D1-B7D7-6D3DC6352972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39D7BECF-CE53-4E3F-9033-E716F3EE52AD}" type="slidenum">
              <a:rPr lang="hr-HR" smtClean="0"/>
              <a:t>‹#›</a:t>
            </a:fld>
            <a:endParaRPr lang="hr-H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Regulacija interneta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Mišljenja o regulacija interneta su podijeljena</a:t>
            </a:r>
          </a:p>
          <a:p>
            <a:endParaRPr lang="hr-HR" dirty="0" smtClean="0"/>
          </a:p>
          <a:p>
            <a:r>
              <a:rPr lang="hr-HR" dirty="0" smtClean="0"/>
              <a:t>Za neke je to </a:t>
            </a:r>
            <a:r>
              <a:rPr lang="hr-HR" dirty="0" err="1" smtClean="0"/>
              <a:t>Vox</a:t>
            </a:r>
            <a:r>
              <a:rPr lang="hr-HR" dirty="0" smtClean="0"/>
              <a:t> </a:t>
            </a:r>
            <a:r>
              <a:rPr lang="hr-HR" dirty="0" err="1" smtClean="0"/>
              <a:t>populi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Internet je najslobodniji medij</a:t>
            </a:r>
          </a:p>
          <a:p>
            <a:endParaRPr lang="hr-HR" dirty="0" smtClean="0"/>
          </a:p>
          <a:p>
            <a:r>
              <a:rPr lang="hr-HR" dirty="0" err="1" smtClean="0"/>
              <a:t>Index.hr</a:t>
            </a:r>
            <a:r>
              <a:rPr lang="hr-HR" dirty="0" smtClean="0"/>
              <a:t> se zaštitio sljedećim upozorenjem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hr-HR" dirty="0" smtClean="0"/>
              <a:t>“Komentari na forumu objavljuju se u realnom vremenu i </a:t>
            </a:r>
            <a:r>
              <a:rPr lang="hr-HR" dirty="0" err="1" smtClean="0"/>
              <a:t>index.hr</a:t>
            </a:r>
            <a:r>
              <a:rPr lang="hr-HR" dirty="0" smtClean="0"/>
              <a:t> ne može se smatrati odgovornim za izrečeno. Zabranjeno je vrijeđanje psovanje i klevetanje. Upisi s takvim sadržajem biti će izbrisani, a njihovi autori prijavljeni nadležnim institucijama.</a:t>
            </a:r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“Sve što tako napišete zapravo je usmjereno prema van, prema drugima, (…) Tako i Vi, kad stavite fotografiju novoga auta ili muža, ne radite to da stvorite privatni album, već da drugima pokažete što imate.” </a:t>
            </a:r>
            <a:r>
              <a:rPr lang="hr-HR" dirty="0" err="1" smtClean="0"/>
              <a:t>Jason</a:t>
            </a:r>
            <a:r>
              <a:rPr lang="hr-HR" dirty="0" smtClean="0"/>
              <a:t> </a:t>
            </a:r>
            <a:r>
              <a:rPr lang="hr-HR" dirty="0" err="1" smtClean="0"/>
              <a:t>Kaufman</a:t>
            </a:r>
            <a:endParaRPr lang="hr-HR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Pojavljuju se novi mediji </a:t>
            </a:r>
          </a:p>
          <a:p>
            <a:endParaRPr lang="hr-HR" dirty="0" smtClean="0"/>
          </a:p>
          <a:p>
            <a:r>
              <a:rPr lang="hr-HR" dirty="0" smtClean="0"/>
              <a:t>Teško ih je kontrolirati </a:t>
            </a:r>
          </a:p>
          <a:p>
            <a:endParaRPr lang="hr-HR" dirty="0" smtClean="0"/>
          </a:p>
          <a:p>
            <a:r>
              <a:rPr lang="hr-HR" dirty="0" smtClean="0"/>
              <a:t>Ne postoji novinarska etika</a:t>
            </a:r>
          </a:p>
          <a:p>
            <a:endParaRPr lang="hr-HR" dirty="0" smtClean="0"/>
          </a:p>
          <a:p>
            <a:r>
              <a:rPr lang="hr-HR" dirty="0" smtClean="0"/>
              <a:t>Krše se kodeksi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Samoregulacijska</a:t>
            </a:r>
            <a:r>
              <a:rPr lang="hr-HR" dirty="0" smtClean="0"/>
              <a:t> tijela izbjegavaju </a:t>
            </a:r>
            <a:r>
              <a:rPr lang="hr-HR" dirty="0" err="1" smtClean="0"/>
              <a:t>regulrati</a:t>
            </a:r>
            <a:r>
              <a:rPr lang="hr-HR" dirty="0" smtClean="0"/>
              <a:t>, opominjati i </a:t>
            </a:r>
            <a:r>
              <a:rPr lang="hr-HR" dirty="0" err="1" smtClean="0"/>
              <a:t>interevenirati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Veliki skandal u Hrvatskoj 2010 kada je netko objavio čuvani dokument </a:t>
            </a:r>
            <a:r>
              <a:rPr lang="hr-HR" dirty="0" err="1" smtClean="0"/>
              <a:t>branitalja</a:t>
            </a:r>
            <a:r>
              <a:rPr lang="hr-HR" dirty="0" smtClean="0"/>
              <a:t> iz Domovinskog rata</a:t>
            </a:r>
          </a:p>
          <a:p>
            <a:endParaRPr lang="hr-HR" dirty="0" smtClean="0"/>
          </a:p>
          <a:p>
            <a:r>
              <a:rPr lang="hr-HR" dirty="0" smtClean="0"/>
              <a:t>Njihovi osobni podatci ugroženi</a:t>
            </a: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Roger</a:t>
            </a:r>
            <a:r>
              <a:rPr lang="hr-HR" dirty="0" smtClean="0"/>
              <a:t> </a:t>
            </a:r>
            <a:r>
              <a:rPr lang="hr-HR" dirty="0" err="1" smtClean="0"/>
              <a:t>Darlington</a:t>
            </a:r>
            <a:r>
              <a:rPr lang="hr-HR" dirty="0" smtClean="0"/>
              <a:t> pisao je o etici i načinima reguliranja i </a:t>
            </a:r>
            <a:r>
              <a:rPr lang="hr-HR" dirty="0" err="1" smtClean="0"/>
              <a:t>samoreguliranja</a:t>
            </a:r>
            <a:r>
              <a:rPr lang="hr-HR" dirty="0" smtClean="0"/>
              <a:t>:</a:t>
            </a:r>
          </a:p>
          <a:p>
            <a:endParaRPr lang="hr-HR" dirty="0" smtClean="0"/>
          </a:p>
          <a:p>
            <a:r>
              <a:rPr lang="hr-HR" dirty="0" smtClean="0"/>
              <a:t>Prihvaćanje stava da Internet nije bezvrijedna slobodna zona</a:t>
            </a:r>
          </a:p>
          <a:p>
            <a:endParaRPr lang="hr-HR" dirty="0" smtClean="0"/>
          </a:p>
          <a:p>
            <a:r>
              <a:rPr lang="hr-HR" dirty="0" smtClean="0"/>
              <a:t>Primjenjivanje zakona iz stvarnog života u virtualni svijet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Osjetljivost prema nacionalnim i lokalnim kulturama</a:t>
            </a:r>
          </a:p>
          <a:p>
            <a:endParaRPr lang="hr-HR" dirty="0" smtClean="0"/>
          </a:p>
          <a:p>
            <a:r>
              <a:rPr lang="hr-HR" dirty="0" smtClean="0"/>
              <a:t>Odgovornost prema potrošačima ili mišljenju korisnika 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hr-HR" dirty="0" smtClean="0"/>
              <a:t>Organizacija za europsku sigurnost i suradnju (OSCE): “Regulacija internetskih sadržaja doista može biti posebno teška, jer je Internet istinski globalni medij. Upravo stoga što se internetska stranica nalazi daleko do zemlje u kojoj je ciljana publika, problemi se javljaju oko toga koja regulatorna organizacija je nadležna da primjenjuje kontrolni kodeks.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Vrlo često vlasnici, izdavači i urednici web stranica i news portala odbijaju minimum regulacije, argumentom da je sloboda istraživanja temeljno pravo.</a:t>
            </a:r>
          </a:p>
          <a:p>
            <a:endParaRPr lang="hr-HR" dirty="0" smtClean="0"/>
          </a:p>
          <a:p>
            <a:r>
              <a:rPr lang="hr-HR" dirty="0" smtClean="0"/>
              <a:t>OSCE ima dodatnu sugestiju:</a:t>
            </a:r>
            <a:endParaRPr lang="hr-H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hr-HR" dirty="0" smtClean="0"/>
              <a:t>“</a:t>
            </a:r>
            <a:r>
              <a:rPr lang="hr-HR" dirty="0" err="1" smtClean="0"/>
              <a:t>Samoregulatorna</a:t>
            </a:r>
            <a:r>
              <a:rPr lang="hr-HR" dirty="0" smtClean="0"/>
              <a:t> tijela koja su u prošlosti nadzirala tiskane medije sada mogu regulirati web stranice novinara i magazina – čak i u slučajevima kada se </a:t>
            </a:r>
            <a:r>
              <a:rPr lang="hr-HR" dirty="0" err="1" smtClean="0"/>
              <a:t>online</a:t>
            </a:r>
            <a:r>
              <a:rPr lang="hr-HR" dirty="0" smtClean="0"/>
              <a:t> verzija razlikuje od “tvrdih izdanja”. Takve stranice mogu sadržavati audio vizualne materijale s kojima se to </a:t>
            </a:r>
            <a:r>
              <a:rPr lang="hr-HR" dirty="0" err="1" smtClean="0"/>
              <a:t>samoregulatorno</a:t>
            </a:r>
            <a:r>
              <a:rPr lang="hr-HR" dirty="0" smtClean="0"/>
              <a:t> tijelo nije ranije susretalo i mora odlučiti o iskustvu internetske ere…hoće li raspravljati o tim materijalima upravo onako kao što bi raspravljali da je riječ o tekstu ili fotografiji objavljenoj u dnevnim novinama ili magazinu.”</a:t>
            </a: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Govor mržnje na internetskim komentarima i postovima</a:t>
            </a:r>
          </a:p>
          <a:p>
            <a:endParaRPr lang="hr-HR" dirty="0" smtClean="0"/>
          </a:p>
          <a:p>
            <a:r>
              <a:rPr lang="hr-HR" dirty="0" smtClean="0"/>
              <a:t>Posljedica nedostatka regulacije</a:t>
            </a:r>
          </a:p>
          <a:p>
            <a:endParaRPr lang="hr-HR" dirty="0" smtClean="0"/>
          </a:p>
          <a:p>
            <a:r>
              <a:rPr lang="hr-HR" dirty="0" smtClean="0"/>
              <a:t>Brojni skandali </a:t>
            </a:r>
          </a:p>
          <a:p>
            <a:endParaRPr lang="hr-HR" dirty="0" smtClean="0"/>
          </a:p>
          <a:p>
            <a:r>
              <a:rPr lang="hr-HR" dirty="0" smtClean="0"/>
              <a:t>Administratori brinu da svaki komentar koji promiče nesnošljivost ili netoleranciju bude trenutačno izbrisan.</a:t>
            </a:r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28</TotalTime>
  <Words>383</Words>
  <Application>Microsoft Office PowerPoint</Application>
  <PresentationFormat>On-screen Show (4:3)</PresentationFormat>
  <Paragraphs>42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Foundry</vt:lpstr>
      <vt:lpstr>Regulacija interneta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Regulacija interneta</dc:title>
  <dc:creator>Šime</dc:creator>
  <cp:lastModifiedBy>Šime</cp:lastModifiedBy>
  <cp:revision>3</cp:revision>
  <dcterms:created xsi:type="dcterms:W3CDTF">2013-12-01T11:48:17Z</dcterms:created>
  <dcterms:modified xsi:type="dcterms:W3CDTF">2013-12-01T12:16:34Z</dcterms:modified>
</cp:coreProperties>
</file>